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3efa8266449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a639ad46f4c47"/>
  </p:sldMasterIdLst>
  <p:sldIdLst>
    <p:sldId xmlns:r="http://schemas.openxmlformats.org/officeDocument/2006/relationships" id="256" r:id="R99f953edcb094b18"/>
    <p:sldId xmlns:r="http://schemas.openxmlformats.org/officeDocument/2006/relationships" id="257" r:id="R5fdf84d44f5a4ffa"/>
    <p:sldId xmlns:r="http://schemas.openxmlformats.org/officeDocument/2006/relationships" id="258" r:id="R0ff59fa4e98c46ed"/>
    <p:sldId xmlns:r="http://schemas.openxmlformats.org/officeDocument/2006/relationships" id="259" r:id="Rfe58a7f6665345b6"/>
    <p:sldId xmlns:r="http://schemas.openxmlformats.org/officeDocument/2006/relationships" id="260" r:id="R53658e1ae2b04ca9"/>
    <p:sldId xmlns:r="http://schemas.openxmlformats.org/officeDocument/2006/relationships" id="261" r:id="R8888e3a36bd54fb7"/>
    <p:sldId xmlns:r="http://schemas.openxmlformats.org/officeDocument/2006/relationships" id="262" r:id="Ra2ff1fa60a2f43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a639ad46f4c47" /><Relationship Type="http://schemas.openxmlformats.org/officeDocument/2006/relationships/slide" Target="/ppt/slides/slide1.xml" Id="R99f953edcb094b18" /><Relationship Type="http://schemas.openxmlformats.org/officeDocument/2006/relationships/slide" Target="/ppt/slides/slide2.xml" Id="R5fdf84d44f5a4ffa" /><Relationship Type="http://schemas.openxmlformats.org/officeDocument/2006/relationships/slide" Target="/ppt/slides/slide3.xml" Id="R0ff59fa4e98c46ed" /><Relationship Type="http://schemas.openxmlformats.org/officeDocument/2006/relationships/slide" Target="/ppt/slides/slide4.xml" Id="Rfe58a7f6665345b6" /><Relationship Type="http://schemas.openxmlformats.org/officeDocument/2006/relationships/slide" Target="/ppt/slides/slide5.xml" Id="R53658e1ae2b04ca9" /><Relationship Type="http://schemas.openxmlformats.org/officeDocument/2006/relationships/slide" Target="/ppt/slides/slide6.xml" Id="R8888e3a36bd54fb7" /><Relationship Type="http://schemas.openxmlformats.org/officeDocument/2006/relationships/slide" Target="/ppt/slides/slide7.xml" Id="Ra2ff1fa60a2f43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f1c43490254e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a1edc48e4a6e" /><Relationship Type="http://schemas.openxmlformats.org/officeDocument/2006/relationships/theme" Target="/ppt/slideMasters/theme/theme1.xml" Id="R4da10708e5c64a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aa1edc48e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16a2b6bb4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9fb3b0e3e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8d76de01e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73f9f932a4c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b2e4a7d7f4b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b10a99af941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9ee0d72ba4b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4 630 244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7 242 972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7 475 437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HOVLAND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988 987 050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HOVLAND HOLDING AS</a:t>
            </a:r>
          </a:p>
        </p:txBody>
      </p:sp>
    </p:spTree>
  </p:cSld>
  <p:clrMapOvr>
    <a:masterClrMapping xmlns:a="http://schemas.openxmlformats.org/drawingml/2006/main"/>
  </p:clrMapOvr>
</p:sld>
</file>