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3f264804f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1e9fdfc564acb"/>
  </p:sldMasterIdLst>
  <p:sldIdLst>
    <p:sldId xmlns:r="http://schemas.openxmlformats.org/officeDocument/2006/relationships" id="256" r:id="Re78f5b24ca6f462d"/>
    <p:sldId xmlns:r="http://schemas.openxmlformats.org/officeDocument/2006/relationships" id="257" r:id="R64e5382599ac4ee3"/>
    <p:sldId xmlns:r="http://schemas.openxmlformats.org/officeDocument/2006/relationships" id="258" r:id="R9ac17f7f31a34fd2"/>
    <p:sldId xmlns:r="http://schemas.openxmlformats.org/officeDocument/2006/relationships" id="259" r:id="R44cfdc6ea7f44fcf"/>
    <p:sldId xmlns:r="http://schemas.openxmlformats.org/officeDocument/2006/relationships" id="260" r:id="Rc7d4e438531a46fb"/>
    <p:sldId xmlns:r="http://schemas.openxmlformats.org/officeDocument/2006/relationships" id="261" r:id="Rbf846ba22342498f"/>
    <p:sldId xmlns:r="http://schemas.openxmlformats.org/officeDocument/2006/relationships" id="262" r:id="Rb579b3d65136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1e9fdfc564acb" /><Relationship Type="http://schemas.openxmlformats.org/officeDocument/2006/relationships/slide" Target="/ppt/slides/slide1.xml" Id="Re78f5b24ca6f462d" /><Relationship Type="http://schemas.openxmlformats.org/officeDocument/2006/relationships/slide" Target="/ppt/slides/slide2.xml" Id="R64e5382599ac4ee3" /><Relationship Type="http://schemas.openxmlformats.org/officeDocument/2006/relationships/slide" Target="/ppt/slides/slide3.xml" Id="R9ac17f7f31a34fd2" /><Relationship Type="http://schemas.openxmlformats.org/officeDocument/2006/relationships/slide" Target="/ppt/slides/slide4.xml" Id="R44cfdc6ea7f44fcf" /><Relationship Type="http://schemas.openxmlformats.org/officeDocument/2006/relationships/slide" Target="/ppt/slides/slide5.xml" Id="Rc7d4e438531a46fb" /><Relationship Type="http://schemas.openxmlformats.org/officeDocument/2006/relationships/slide" Target="/ppt/slides/slide6.xml" Id="Rbf846ba22342498f" /><Relationship Type="http://schemas.openxmlformats.org/officeDocument/2006/relationships/slide" Target="/ppt/slides/slide7.xml" Id="Rb579b3d65136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c349d0177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a051fb6f24c59" /><Relationship Type="http://schemas.openxmlformats.org/officeDocument/2006/relationships/theme" Target="/ppt/slideMasters/theme/theme1.xml" Id="R250d6ffb567a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a051fb6f2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77cc9efc8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d6df643b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3c2cfc80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7d30c6161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c2b9dc94b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58b9202d3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a483bdc15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