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9eeb4ce28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2ecf0e98c402e"/>
  </p:sldMasterIdLst>
  <p:sldIdLst>
    <p:sldId xmlns:r="http://schemas.openxmlformats.org/officeDocument/2006/relationships" id="256" r:id="Rf071c288bab9483f"/>
    <p:sldId xmlns:r="http://schemas.openxmlformats.org/officeDocument/2006/relationships" id="257" r:id="R78402b1a00364b00"/>
    <p:sldId xmlns:r="http://schemas.openxmlformats.org/officeDocument/2006/relationships" id="258" r:id="Ra553699185764c8b"/>
    <p:sldId xmlns:r="http://schemas.openxmlformats.org/officeDocument/2006/relationships" id="259" r:id="R0da311fb84e0483a"/>
    <p:sldId xmlns:r="http://schemas.openxmlformats.org/officeDocument/2006/relationships" id="260" r:id="R3438d9bb224a4e53"/>
    <p:sldId xmlns:r="http://schemas.openxmlformats.org/officeDocument/2006/relationships" id="261" r:id="R6cfeda37472a4386"/>
    <p:sldId xmlns:r="http://schemas.openxmlformats.org/officeDocument/2006/relationships" id="262" r:id="Rb3f260d3ce4a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2ecf0e98c402e" /><Relationship Type="http://schemas.openxmlformats.org/officeDocument/2006/relationships/slide" Target="/ppt/slides/slide1.xml" Id="Rf071c288bab9483f" /><Relationship Type="http://schemas.openxmlformats.org/officeDocument/2006/relationships/slide" Target="/ppt/slides/slide2.xml" Id="R78402b1a00364b00" /><Relationship Type="http://schemas.openxmlformats.org/officeDocument/2006/relationships/slide" Target="/ppt/slides/slide3.xml" Id="Ra553699185764c8b" /><Relationship Type="http://schemas.openxmlformats.org/officeDocument/2006/relationships/slide" Target="/ppt/slides/slide4.xml" Id="R0da311fb84e0483a" /><Relationship Type="http://schemas.openxmlformats.org/officeDocument/2006/relationships/slide" Target="/ppt/slides/slide5.xml" Id="R3438d9bb224a4e53" /><Relationship Type="http://schemas.openxmlformats.org/officeDocument/2006/relationships/slide" Target="/ppt/slides/slide6.xml" Id="R6cfeda37472a4386" /><Relationship Type="http://schemas.openxmlformats.org/officeDocument/2006/relationships/slide" Target="/ppt/slides/slide7.xml" Id="Rb3f260d3ce4a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d1c09aa08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f3148dcd4b20" /><Relationship Type="http://schemas.openxmlformats.org/officeDocument/2006/relationships/theme" Target="/ppt/slideMasters/theme/theme1.xml" Id="Rc10f11b66826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ff3148dcd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e664e5fb8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c4b0fbd82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03a3a3d51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5f4a565b7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2fd146e10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fb92395ae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03a5f633f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10 980 616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LINDA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Valldalsvegen 1334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79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