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35f7cf798541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6f263c935042ae"/>
  </p:sldMasterIdLst>
  <p:sldIdLst>
    <p:sldId xmlns:r="http://schemas.openxmlformats.org/officeDocument/2006/relationships" id="256" r:id="Rb74bb7bd58004b61"/>
    <p:sldId xmlns:r="http://schemas.openxmlformats.org/officeDocument/2006/relationships" id="257" r:id="R5053acb026a34e37"/>
    <p:sldId xmlns:r="http://schemas.openxmlformats.org/officeDocument/2006/relationships" id="258" r:id="R934c56f1285343b1"/>
    <p:sldId xmlns:r="http://schemas.openxmlformats.org/officeDocument/2006/relationships" id="259" r:id="Rccf0e32a0bbe4456"/>
    <p:sldId xmlns:r="http://schemas.openxmlformats.org/officeDocument/2006/relationships" id="260" r:id="R2a504b70f08b4b04"/>
    <p:sldId xmlns:r="http://schemas.openxmlformats.org/officeDocument/2006/relationships" id="261" r:id="Rbbf4f382da194786"/>
    <p:sldId xmlns:r="http://schemas.openxmlformats.org/officeDocument/2006/relationships" id="262" r:id="Rc34c4cd8e7cc4e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f263c935042ae" /><Relationship Type="http://schemas.openxmlformats.org/officeDocument/2006/relationships/slide" Target="/ppt/slides/slide1.xml" Id="Rb74bb7bd58004b61" /><Relationship Type="http://schemas.openxmlformats.org/officeDocument/2006/relationships/slide" Target="/ppt/slides/slide2.xml" Id="R5053acb026a34e37" /><Relationship Type="http://schemas.openxmlformats.org/officeDocument/2006/relationships/slide" Target="/ppt/slides/slide3.xml" Id="R934c56f1285343b1" /><Relationship Type="http://schemas.openxmlformats.org/officeDocument/2006/relationships/slide" Target="/ppt/slides/slide4.xml" Id="Rccf0e32a0bbe4456" /><Relationship Type="http://schemas.openxmlformats.org/officeDocument/2006/relationships/slide" Target="/ppt/slides/slide5.xml" Id="R2a504b70f08b4b04" /><Relationship Type="http://schemas.openxmlformats.org/officeDocument/2006/relationships/slide" Target="/ppt/slides/slide6.xml" Id="Rbbf4f382da194786" /><Relationship Type="http://schemas.openxmlformats.org/officeDocument/2006/relationships/slide" Target="/ppt/slides/slide7.xml" Id="Rc34c4cd8e7cc4e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b41639d5946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c4705fb7d4ad2" /><Relationship Type="http://schemas.openxmlformats.org/officeDocument/2006/relationships/theme" Target="/ppt/slideMasters/theme/theme1.xml" Id="R095e56dce5ec40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bc4705fb7d4a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006015fb547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684e81eb444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9f60d8f6544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f74570e7144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e6149686e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437337bdd40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84ab693d443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KISTEFOS SKOG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KISTEFOS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KISTEFOS SKOG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KISTEFOS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KISTEFOS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KISTEFOS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−26 472 698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39 851 130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446 297 768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446 379 742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KISTEFOS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SVEAAS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KISTEFOS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KISTEFOS SKOG AS</a:t>
            </a:r>
          </a:p>
        </p:txBody>
      </p:sp>
    </p:spTree>
  </p:cSld>
  <p:clrMapOvr>
    <a:masterClrMapping xmlns:a="http://schemas.openxmlformats.org/drawingml/2006/main"/>
  </p:clrMapOvr>
</p:sld>
</file>