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73e01768bf45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b1b906769b4eb0"/>
  </p:sldMasterIdLst>
  <p:sldIdLst>
    <p:sldId xmlns:r="http://schemas.openxmlformats.org/officeDocument/2006/relationships" id="256" r:id="R203e4a88f96e4b1d"/>
    <p:sldId xmlns:r="http://schemas.openxmlformats.org/officeDocument/2006/relationships" id="257" r:id="Re40dc53eef394418"/>
    <p:sldId xmlns:r="http://schemas.openxmlformats.org/officeDocument/2006/relationships" id="258" r:id="R744484e34cc34812"/>
    <p:sldId xmlns:r="http://schemas.openxmlformats.org/officeDocument/2006/relationships" id="259" r:id="Rf13e3ac37bd14579"/>
    <p:sldId xmlns:r="http://schemas.openxmlformats.org/officeDocument/2006/relationships" id="260" r:id="Rcb6ae1e474b8439e"/>
    <p:sldId xmlns:r="http://schemas.openxmlformats.org/officeDocument/2006/relationships" id="261" r:id="R5ab1572dd7014cf4"/>
    <p:sldId xmlns:r="http://schemas.openxmlformats.org/officeDocument/2006/relationships" id="262" r:id="R5bf494847dd548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b1b906769b4eb0" /><Relationship Type="http://schemas.openxmlformats.org/officeDocument/2006/relationships/slide" Target="/ppt/slides/slide1.xml" Id="R203e4a88f96e4b1d" /><Relationship Type="http://schemas.openxmlformats.org/officeDocument/2006/relationships/slide" Target="/ppt/slides/slide2.xml" Id="Re40dc53eef394418" /><Relationship Type="http://schemas.openxmlformats.org/officeDocument/2006/relationships/slide" Target="/ppt/slides/slide3.xml" Id="R744484e34cc34812" /><Relationship Type="http://schemas.openxmlformats.org/officeDocument/2006/relationships/slide" Target="/ppt/slides/slide4.xml" Id="Rf13e3ac37bd14579" /><Relationship Type="http://schemas.openxmlformats.org/officeDocument/2006/relationships/slide" Target="/ppt/slides/slide5.xml" Id="Rcb6ae1e474b8439e" /><Relationship Type="http://schemas.openxmlformats.org/officeDocument/2006/relationships/slide" Target="/ppt/slides/slide6.xml" Id="R5ab1572dd7014cf4" /><Relationship Type="http://schemas.openxmlformats.org/officeDocument/2006/relationships/slide" Target="/ppt/slides/slide7.xml" Id="R5bf494847dd548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6477baf524a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ede21206c4b3e" /><Relationship Type="http://schemas.openxmlformats.org/officeDocument/2006/relationships/theme" Target="/ppt/slideMasters/theme/theme1.xml" Id="R157aed4d975943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fede21206c4b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c3f270a6b45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634208e6a4d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29312638340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38bfd4bac48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ffa1628c544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9097caaf348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abdc2481e41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NAVER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NAVER INVEST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−7 617 468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17 832 316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18 401 126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HELGE  –  69,0 %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KARI ELISABETH FON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GURO FON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HEDVIG FON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MAGNUS FON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Klyve, Johan Ohlsens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3290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988 987 913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NAVER INVEST AS</a:t>
            </a:r>
          </a:p>
        </p:txBody>
      </p:sp>
    </p:spTree>
  </p:cSld>
  <p:clrMapOvr>
    <a:masterClrMapping xmlns:a="http://schemas.openxmlformats.org/drawingml/2006/main"/>
  </p:clrMapOvr>
</p:sld>
</file>