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6f3202570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b5d12c65b469a"/>
  </p:sldMasterIdLst>
  <p:sldIdLst>
    <p:sldId xmlns:r="http://schemas.openxmlformats.org/officeDocument/2006/relationships" id="256" r:id="R5d4f1e74a1b04592"/>
    <p:sldId xmlns:r="http://schemas.openxmlformats.org/officeDocument/2006/relationships" id="257" r:id="Re1372500afc24ae6"/>
    <p:sldId xmlns:r="http://schemas.openxmlformats.org/officeDocument/2006/relationships" id="258" r:id="Rb24d84139a774fa6"/>
    <p:sldId xmlns:r="http://schemas.openxmlformats.org/officeDocument/2006/relationships" id="259" r:id="Re26dc79d0ea64fcd"/>
    <p:sldId xmlns:r="http://schemas.openxmlformats.org/officeDocument/2006/relationships" id="260" r:id="R8f1df247d0294419"/>
    <p:sldId xmlns:r="http://schemas.openxmlformats.org/officeDocument/2006/relationships" id="261" r:id="R6844fa564c1642d7"/>
    <p:sldId xmlns:r="http://schemas.openxmlformats.org/officeDocument/2006/relationships" id="262" r:id="Ra018e2ef5f4a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b5d12c65b469a" /><Relationship Type="http://schemas.openxmlformats.org/officeDocument/2006/relationships/slide" Target="/ppt/slides/slide1.xml" Id="R5d4f1e74a1b04592" /><Relationship Type="http://schemas.openxmlformats.org/officeDocument/2006/relationships/slide" Target="/ppt/slides/slide2.xml" Id="Re1372500afc24ae6" /><Relationship Type="http://schemas.openxmlformats.org/officeDocument/2006/relationships/slide" Target="/ppt/slides/slide3.xml" Id="Rb24d84139a774fa6" /><Relationship Type="http://schemas.openxmlformats.org/officeDocument/2006/relationships/slide" Target="/ppt/slides/slide4.xml" Id="Re26dc79d0ea64fcd" /><Relationship Type="http://schemas.openxmlformats.org/officeDocument/2006/relationships/slide" Target="/ppt/slides/slide5.xml" Id="R8f1df247d0294419" /><Relationship Type="http://schemas.openxmlformats.org/officeDocument/2006/relationships/slide" Target="/ppt/slides/slide6.xml" Id="R6844fa564c1642d7" /><Relationship Type="http://schemas.openxmlformats.org/officeDocument/2006/relationships/slide" Target="/ppt/slides/slide7.xml" Id="Ra018e2ef5f4a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1706f0b58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cbd1a5654fc3" /><Relationship Type="http://schemas.openxmlformats.org/officeDocument/2006/relationships/theme" Target="/ppt/slideMasters/theme/theme1.xml" Id="R658d5e085cb9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7cbd1a565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98bcbbccf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d965114c0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9b4cc474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5f6a3b21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dd81d862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f31eac95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5c89c171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LIHA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47 816 960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52 750 080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40 17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arne.bakken@aalinst.no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LIHA AS</a:t>
            </a:r>
          </a:p>
        </p:txBody>
      </p:sp>
    </p:spTree>
  </p:cSld>
  <p:clrMapOvr>
    <a:masterClrMapping xmlns:a="http://schemas.openxmlformats.org/drawingml/2006/main"/>
  </p:clrMapOvr>
</p:sld>
</file>