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d7bc4bb42a4b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327de180f149b8"/>
  </p:sldMasterIdLst>
  <p:sldIdLst>
    <p:sldId xmlns:r="http://schemas.openxmlformats.org/officeDocument/2006/relationships" id="256" r:id="Re49a61c7d5a34f04"/>
    <p:sldId xmlns:r="http://schemas.openxmlformats.org/officeDocument/2006/relationships" id="257" r:id="R0b73b8c4144641cc"/>
    <p:sldId xmlns:r="http://schemas.openxmlformats.org/officeDocument/2006/relationships" id="258" r:id="Ra1cca260c7154fe3"/>
    <p:sldId xmlns:r="http://schemas.openxmlformats.org/officeDocument/2006/relationships" id="259" r:id="R90314d7c9611463c"/>
    <p:sldId xmlns:r="http://schemas.openxmlformats.org/officeDocument/2006/relationships" id="260" r:id="R7dba31fb64a14fda"/>
    <p:sldId xmlns:r="http://schemas.openxmlformats.org/officeDocument/2006/relationships" id="261" r:id="R7e47289a66f948fe"/>
    <p:sldId xmlns:r="http://schemas.openxmlformats.org/officeDocument/2006/relationships" id="262" r:id="Rfec18d60a02040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27de180f149b8" /><Relationship Type="http://schemas.openxmlformats.org/officeDocument/2006/relationships/slide" Target="/ppt/slides/slide1.xml" Id="Re49a61c7d5a34f04" /><Relationship Type="http://schemas.openxmlformats.org/officeDocument/2006/relationships/slide" Target="/ppt/slides/slide2.xml" Id="R0b73b8c4144641cc" /><Relationship Type="http://schemas.openxmlformats.org/officeDocument/2006/relationships/slide" Target="/ppt/slides/slide3.xml" Id="Ra1cca260c7154fe3" /><Relationship Type="http://schemas.openxmlformats.org/officeDocument/2006/relationships/slide" Target="/ppt/slides/slide4.xml" Id="R90314d7c9611463c" /><Relationship Type="http://schemas.openxmlformats.org/officeDocument/2006/relationships/slide" Target="/ppt/slides/slide5.xml" Id="R7dba31fb64a14fda" /><Relationship Type="http://schemas.openxmlformats.org/officeDocument/2006/relationships/slide" Target="/ppt/slides/slide6.xml" Id="R7e47289a66f948fe" /><Relationship Type="http://schemas.openxmlformats.org/officeDocument/2006/relationships/slide" Target="/ppt/slides/slide7.xml" Id="Rfec18d60a02040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84e01af34241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00280fa1f401e" /><Relationship Type="http://schemas.openxmlformats.org/officeDocument/2006/relationships/theme" Target="/ppt/slideMasters/theme/theme1.xml" Id="Rb84334f5f7074f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d00280fa1f40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a48302e7d41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74571b3ce47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5113a4dc343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66d3016f146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da59a628344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7b5273c3c4e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3089735d94c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HOTEL ENERGY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CLARION HOTEL ENERGY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199 270 217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27 184 944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22 028 349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27 186 526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83 476 779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Ishockeyveien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34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cl.energy@choice.no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988 988 391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