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867f1f673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93d4aba9d04b1a"/>
  </p:sldMasterIdLst>
  <p:sldIdLst>
    <p:sldId xmlns:r="http://schemas.openxmlformats.org/officeDocument/2006/relationships" id="256" r:id="R3bcd35cc125541ba"/>
    <p:sldId xmlns:r="http://schemas.openxmlformats.org/officeDocument/2006/relationships" id="257" r:id="Re187f4c3b81c4148"/>
    <p:sldId xmlns:r="http://schemas.openxmlformats.org/officeDocument/2006/relationships" id="258" r:id="R36abe687c31049bc"/>
    <p:sldId xmlns:r="http://schemas.openxmlformats.org/officeDocument/2006/relationships" id="259" r:id="R231b1ce9797a430b"/>
    <p:sldId xmlns:r="http://schemas.openxmlformats.org/officeDocument/2006/relationships" id="260" r:id="Ra9f4be9fd86547f1"/>
    <p:sldId xmlns:r="http://schemas.openxmlformats.org/officeDocument/2006/relationships" id="261" r:id="R52c41f8f3aff42ed"/>
    <p:sldId xmlns:r="http://schemas.openxmlformats.org/officeDocument/2006/relationships" id="262" r:id="Rea51d97ef9084c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3d4aba9d04b1a" /><Relationship Type="http://schemas.openxmlformats.org/officeDocument/2006/relationships/slide" Target="/ppt/slides/slide1.xml" Id="R3bcd35cc125541ba" /><Relationship Type="http://schemas.openxmlformats.org/officeDocument/2006/relationships/slide" Target="/ppt/slides/slide2.xml" Id="Re187f4c3b81c4148" /><Relationship Type="http://schemas.openxmlformats.org/officeDocument/2006/relationships/slide" Target="/ppt/slides/slide3.xml" Id="R36abe687c31049bc" /><Relationship Type="http://schemas.openxmlformats.org/officeDocument/2006/relationships/slide" Target="/ppt/slides/slide4.xml" Id="R231b1ce9797a430b" /><Relationship Type="http://schemas.openxmlformats.org/officeDocument/2006/relationships/slide" Target="/ppt/slides/slide5.xml" Id="Ra9f4be9fd86547f1" /><Relationship Type="http://schemas.openxmlformats.org/officeDocument/2006/relationships/slide" Target="/ppt/slides/slide6.xml" Id="R52c41f8f3aff42ed" /><Relationship Type="http://schemas.openxmlformats.org/officeDocument/2006/relationships/slide" Target="/ppt/slides/slide7.xml" Id="Rea51d97ef9084c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37027c76e40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bccea42924d9d" /><Relationship Type="http://schemas.openxmlformats.org/officeDocument/2006/relationships/theme" Target="/ppt/slideMasters/theme/theme1.xml" Id="R9dab9863446044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0bccea42924d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4210aeae0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717dae7c84a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3bec02f8944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03b8e1f654d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b552919b247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8ffc68d7c4b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57b90c10a40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ED-HOLDING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4 587 203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58 169 667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62 856 271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EIRIK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988 989 606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