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e87141ea6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c311302d24cf3"/>
  </p:sldMasterIdLst>
  <p:sldIdLst>
    <p:sldId xmlns:r="http://schemas.openxmlformats.org/officeDocument/2006/relationships" id="256" r:id="R3a4f720765a54e66"/>
    <p:sldId xmlns:r="http://schemas.openxmlformats.org/officeDocument/2006/relationships" id="257" r:id="R4c9775a40d284463"/>
    <p:sldId xmlns:r="http://schemas.openxmlformats.org/officeDocument/2006/relationships" id="258" r:id="Rc59d677ede554cbf"/>
    <p:sldId xmlns:r="http://schemas.openxmlformats.org/officeDocument/2006/relationships" id="259" r:id="R344085f670294323"/>
    <p:sldId xmlns:r="http://schemas.openxmlformats.org/officeDocument/2006/relationships" id="260" r:id="Rfc766b8feed54769"/>
    <p:sldId xmlns:r="http://schemas.openxmlformats.org/officeDocument/2006/relationships" id="261" r:id="R8724272f84f041f2"/>
    <p:sldId xmlns:r="http://schemas.openxmlformats.org/officeDocument/2006/relationships" id="262" r:id="Rf7d5b7f7d924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c311302d24cf3" /><Relationship Type="http://schemas.openxmlformats.org/officeDocument/2006/relationships/slide" Target="/ppt/slides/slide1.xml" Id="R3a4f720765a54e66" /><Relationship Type="http://schemas.openxmlformats.org/officeDocument/2006/relationships/slide" Target="/ppt/slides/slide2.xml" Id="R4c9775a40d284463" /><Relationship Type="http://schemas.openxmlformats.org/officeDocument/2006/relationships/slide" Target="/ppt/slides/slide3.xml" Id="Rc59d677ede554cbf" /><Relationship Type="http://schemas.openxmlformats.org/officeDocument/2006/relationships/slide" Target="/ppt/slides/slide4.xml" Id="R344085f670294323" /><Relationship Type="http://schemas.openxmlformats.org/officeDocument/2006/relationships/slide" Target="/ppt/slides/slide5.xml" Id="Rfc766b8feed54769" /><Relationship Type="http://schemas.openxmlformats.org/officeDocument/2006/relationships/slide" Target="/ppt/slides/slide6.xml" Id="R8724272f84f041f2" /><Relationship Type="http://schemas.openxmlformats.org/officeDocument/2006/relationships/slide" Target="/ppt/slides/slide7.xml" Id="Rf7d5b7f7d924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6bc95d7da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4ec595e3741d0" /><Relationship Type="http://schemas.openxmlformats.org/officeDocument/2006/relationships/theme" Target="/ppt/slideMasters/theme/theme1.xml" Id="Rf3c217a430d1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4ec595e37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da0c304d4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a7516b924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747bfff6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005803de5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e3dbb9e0f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c63da67d9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2fb5e7c1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NUMMER 13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13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NUMMER 13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13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13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13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17 879 603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18 690 309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13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13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Årøyvegen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67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agnar@holen-installasjon.no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13 AS</a:t>
            </a:r>
          </a:p>
        </p:txBody>
      </p:sp>
    </p:spTree>
  </p:cSld>
  <p:clrMapOvr>
    <a:masterClrMapping xmlns:a="http://schemas.openxmlformats.org/drawingml/2006/main"/>
  </p:clrMapOvr>
</p:sld>
</file>