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30e5ef185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4c962c84d4236"/>
  </p:sldMasterIdLst>
  <p:sldIdLst>
    <p:sldId xmlns:r="http://schemas.openxmlformats.org/officeDocument/2006/relationships" id="256" r:id="R1916d23580c44ec2"/>
    <p:sldId xmlns:r="http://schemas.openxmlformats.org/officeDocument/2006/relationships" id="257" r:id="Rd1d25cf869d943ef"/>
    <p:sldId xmlns:r="http://schemas.openxmlformats.org/officeDocument/2006/relationships" id="258" r:id="R8580eafcd960416c"/>
    <p:sldId xmlns:r="http://schemas.openxmlformats.org/officeDocument/2006/relationships" id="259" r:id="R148897ee17714e45"/>
    <p:sldId xmlns:r="http://schemas.openxmlformats.org/officeDocument/2006/relationships" id="260" r:id="R1326634c6bb94680"/>
    <p:sldId xmlns:r="http://schemas.openxmlformats.org/officeDocument/2006/relationships" id="261" r:id="R17a170be37534723"/>
    <p:sldId xmlns:r="http://schemas.openxmlformats.org/officeDocument/2006/relationships" id="262" r:id="Rdc25170e7e9a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4c962c84d4236" /><Relationship Type="http://schemas.openxmlformats.org/officeDocument/2006/relationships/slide" Target="/ppt/slides/slide1.xml" Id="R1916d23580c44ec2" /><Relationship Type="http://schemas.openxmlformats.org/officeDocument/2006/relationships/slide" Target="/ppt/slides/slide2.xml" Id="Rd1d25cf869d943ef" /><Relationship Type="http://schemas.openxmlformats.org/officeDocument/2006/relationships/slide" Target="/ppt/slides/slide3.xml" Id="R8580eafcd960416c" /><Relationship Type="http://schemas.openxmlformats.org/officeDocument/2006/relationships/slide" Target="/ppt/slides/slide4.xml" Id="R148897ee17714e45" /><Relationship Type="http://schemas.openxmlformats.org/officeDocument/2006/relationships/slide" Target="/ppt/slides/slide5.xml" Id="R1326634c6bb94680" /><Relationship Type="http://schemas.openxmlformats.org/officeDocument/2006/relationships/slide" Target="/ppt/slides/slide6.xml" Id="R17a170be37534723" /><Relationship Type="http://schemas.openxmlformats.org/officeDocument/2006/relationships/slide" Target="/ppt/slides/slide7.xml" Id="Rdc25170e7e9a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3c1862e88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fe17332a4b88" /><Relationship Type="http://schemas.openxmlformats.org/officeDocument/2006/relationships/theme" Target="/ppt/slideMasters/theme/theme1.xml" Id="R1f671e5b8b7a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1fe17332a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40b37217a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d77acad03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adee1b6f0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ef9a72af4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b09f1548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a3be343db40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681600c65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BUKTA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12 016 793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107 814 645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109 382 134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Batteriveien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BUKTA INVEST AS</a:t>
            </a:r>
          </a:p>
        </p:txBody>
      </p:sp>
    </p:spTree>
  </p:cSld>
  <p:clrMapOvr>
    <a:masterClrMapping xmlns:a="http://schemas.openxmlformats.org/drawingml/2006/main"/>
  </p:clrMapOvr>
</p:sld>
</file>