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4ed85f4ccc4f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27485149445bf"/>
  </p:sldMasterIdLst>
  <p:sldIdLst>
    <p:sldId xmlns:r="http://schemas.openxmlformats.org/officeDocument/2006/relationships" id="256" r:id="Re6c347c3615f4e26"/>
    <p:sldId xmlns:r="http://schemas.openxmlformats.org/officeDocument/2006/relationships" id="257" r:id="R9e8cecab79894693"/>
    <p:sldId xmlns:r="http://schemas.openxmlformats.org/officeDocument/2006/relationships" id="258" r:id="Rb5fb6ccec24143fc"/>
    <p:sldId xmlns:r="http://schemas.openxmlformats.org/officeDocument/2006/relationships" id="259" r:id="R180291069b0d45ce"/>
    <p:sldId xmlns:r="http://schemas.openxmlformats.org/officeDocument/2006/relationships" id="260" r:id="R353b337f48664deb"/>
    <p:sldId xmlns:r="http://schemas.openxmlformats.org/officeDocument/2006/relationships" id="261" r:id="R578c181eb26c4572"/>
    <p:sldId xmlns:r="http://schemas.openxmlformats.org/officeDocument/2006/relationships" id="262" r:id="Rb0a5b32347ed40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27485149445bf" /><Relationship Type="http://schemas.openxmlformats.org/officeDocument/2006/relationships/slide" Target="/ppt/slides/slide1.xml" Id="Re6c347c3615f4e26" /><Relationship Type="http://schemas.openxmlformats.org/officeDocument/2006/relationships/slide" Target="/ppt/slides/slide2.xml" Id="R9e8cecab79894693" /><Relationship Type="http://schemas.openxmlformats.org/officeDocument/2006/relationships/slide" Target="/ppt/slides/slide3.xml" Id="Rb5fb6ccec24143fc" /><Relationship Type="http://schemas.openxmlformats.org/officeDocument/2006/relationships/slide" Target="/ppt/slides/slide4.xml" Id="R180291069b0d45ce" /><Relationship Type="http://schemas.openxmlformats.org/officeDocument/2006/relationships/slide" Target="/ppt/slides/slide5.xml" Id="R353b337f48664deb" /><Relationship Type="http://schemas.openxmlformats.org/officeDocument/2006/relationships/slide" Target="/ppt/slides/slide6.xml" Id="R578c181eb26c4572" /><Relationship Type="http://schemas.openxmlformats.org/officeDocument/2006/relationships/slide" Target="/ppt/slides/slide7.xml" Id="Rb0a5b32347ed40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75a026e8746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aa4b104d842d6" /><Relationship Type="http://schemas.openxmlformats.org/officeDocument/2006/relationships/theme" Target="/ppt/slideMasters/theme/theme1.xml" Id="R7856d6351a18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9aa4b104d8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5188bf2d8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4210ac5d9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014d2c67449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b6cd7365b48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e26900f7941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f2b73535e43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77a18203848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NETCO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8 399 730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7 583 729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8 422 501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AMUNDRUD TERJE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EKSE ANDERS MARTIN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HELSETH HELEN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PER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UNISOL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988 990 671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NETCO HOLDING AS</a:t>
            </a:r>
          </a:p>
        </p:txBody>
      </p:sp>
    </p:spTree>
  </p:cSld>
  <p:clrMapOvr>
    <a:masterClrMapping xmlns:a="http://schemas.openxmlformats.org/drawingml/2006/main"/>
  </p:clrMapOvr>
</p:sld>
</file>