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a7d8b1039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71198c8eb406e"/>
  </p:sldMasterIdLst>
  <p:sldIdLst>
    <p:sldId xmlns:r="http://schemas.openxmlformats.org/officeDocument/2006/relationships" id="256" r:id="R007a2633a49e46c9"/>
    <p:sldId xmlns:r="http://schemas.openxmlformats.org/officeDocument/2006/relationships" id="257" r:id="R8eb7118581984826"/>
    <p:sldId xmlns:r="http://schemas.openxmlformats.org/officeDocument/2006/relationships" id="258" r:id="Rab888b22f12a4c40"/>
    <p:sldId xmlns:r="http://schemas.openxmlformats.org/officeDocument/2006/relationships" id="259" r:id="Rf078e5799d944d7b"/>
    <p:sldId xmlns:r="http://schemas.openxmlformats.org/officeDocument/2006/relationships" id="260" r:id="R29db801878114290"/>
    <p:sldId xmlns:r="http://schemas.openxmlformats.org/officeDocument/2006/relationships" id="261" r:id="R285422938efc4f04"/>
    <p:sldId xmlns:r="http://schemas.openxmlformats.org/officeDocument/2006/relationships" id="262" r:id="R27a060346b2745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71198c8eb406e" /><Relationship Type="http://schemas.openxmlformats.org/officeDocument/2006/relationships/slide" Target="/ppt/slides/slide1.xml" Id="R007a2633a49e46c9" /><Relationship Type="http://schemas.openxmlformats.org/officeDocument/2006/relationships/slide" Target="/ppt/slides/slide2.xml" Id="R8eb7118581984826" /><Relationship Type="http://schemas.openxmlformats.org/officeDocument/2006/relationships/slide" Target="/ppt/slides/slide3.xml" Id="Rab888b22f12a4c40" /><Relationship Type="http://schemas.openxmlformats.org/officeDocument/2006/relationships/slide" Target="/ppt/slides/slide4.xml" Id="Rf078e5799d944d7b" /><Relationship Type="http://schemas.openxmlformats.org/officeDocument/2006/relationships/slide" Target="/ppt/slides/slide5.xml" Id="R29db801878114290" /><Relationship Type="http://schemas.openxmlformats.org/officeDocument/2006/relationships/slide" Target="/ppt/slides/slide6.xml" Id="R285422938efc4f04" /><Relationship Type="http://schemas.openxmlformats.org/officeDocument/2006/relationships/slide" Target="/ppt/slides/slide7.xml" Id="R27a060346b2745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5e622ebe8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4bb898cff4cfd" /><Relationship Type="http://schemas.openxmlformats.org/officeDocument/2006/relationships/theme" Target="/ppt/slideMasters/theme/theme1.xml" Id="R4f72a385750d43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a4bb898cff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d0e8409a04a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d51d61faf4e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c0fab4e4c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72c830b60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f954d61e94b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117cbd06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f673a67ca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STENBORG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SVERRE ROTERUD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Hjelsenglia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7509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988 991 104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STENBORG AS</a:t>
            </a:r>
          </a:p>
        </p:txBody>
      </p:sp>
    </p:spTree>
  </p:cSld>
  <p:clrMapOvr>
    <a:masterClrMapping xmlns:a="http://schemas.openxmlformats.org/drawingml/2006/main"/>
  </p:clrMapOvr>
</p:sld>
</file>