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3746575ef74b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6b9934950e427b"/>
  </p:sldMasterIdLst>
  <p:sldIdLst>
    <p:sldId xmlns:r="http://schemas.openxmlformats.org/officeDocument/2006/relationships" id="256" r:id="R3d98e589eb364599"/>
    <p:sldId xmlns:r="http://schemas.openxmlformats.org/officeDocument/2006/relationships" id="257" r:id="Reb8bde8fb7094a41"/>
    <p:sldId xmlns:r="http://schemas.openxmlformats.org/officeDocument/2006/relationships" id="258" r:id="R1e5ef21278f94496"/>
    <p:sldId xmlns:r="http://schemas.openxmlformats.org/officeDocument/2006/relationships" id="259" r:id="R090c60172b4c427f"/>
    <p:sldId xmlns:r="http://schemas.openxmlformats.org/officeDocument/2006/relationships" id="260" r:id="Rf3bdaf274418403b"/>
    <p:sldId xmlns:r="http://schemas.openxmlformats.org/officeDocument/2006/relationships" id="261" r:id="R433a441d32de4c78"/>
    <p:sldId xmlns:r="http://schemas.openxmlformats.org/officeDocument/2006/relationships" id="262" r:id="R2df25b3a422146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b9934950e427b" /><Relationship Type="http://schemas.openxmlformats.org/officeDocument/2006/relationships/slide" Target="/ppt/slides/slide1.xml" Id="R3d98e589eb364599" /><Relationship Type="http://schemas.openxmlformats.org/officeDocument/2006/relationships/slide" Target="/ppt/slides/slide2.xml" Id="Reb8bde8fb7094a41" /><Relationship Type="http://schemas.openxmlformats.org/officeDocument/2006/relationships/slide" Target="/ppt/slides/slide3.xml" Id="R1e5ef21278f94496" /><Relationship Type="http://schemas.openxmlformats.org/officeDocument/2006/relationships/slide" Target="/ppt/slides/slide4.xml" Id="R090c60172b4c427f" /><Relationship Type="http://schemas.openxmlformats.org/officeDocument/2006/relationships/slide" Target="/ppt/slides/slide5.xml" Id="Rf3bdaf274418403b" /><Relationship Type="http://schemas.openxmlformats.org/officeDocument/2006/relationships/slide" Target="/ppt/slides/slide6.xml" Id="R433a441d32de4c78" /><Relationship Type="http://schemas.openxmlformats.org/officeDocument/2006/relationships/slide" Target="/ppt/slides/slide7.xml" Id="R2df25b3a422146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a359575d745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da5a088594036" /><Relationship Type="http://schemas.openxmlformats.org/officeDocument/2006/relationships/theme" Target="/ppt/slideMasters/theme/theme1.xml" Id="R99104e0b3d1a4d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ada5a0885940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b0cd037ee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d7055e969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4cd03ccd3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53145e5e143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2b275a01146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72850c01b4d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0f1f4ea4247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BILFINGER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BILFINGER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BILFINGER NORWAY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BILFINGER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BILFINGER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BILFINGER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2 121 958 643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134 947 491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111 810 178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615 483 936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1 226 648 499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BILFINGER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BILFINGER NORDICS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BILFINGER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post-bem.no@bilfinger.com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www.bilfinger.com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988 996 564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BILFINGER NORWAY AS</a:t>
            </a:r>
          </a:p>
        </p:txBody>
      </p:sp>
    </p:spTree>
  </p:cSld>
  <p:clrMapOvr>
    <a:masterClrMapping xmlns:a="http://schemas.openxmlformats.org/drawingml/2006/main"/>
  </p:clrMapOvr>
</p:sld>
</file>