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dccede850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b8e0dfa554f86"/>
  </p:sldMasterIdLst>
  <p:sldIdLst>
    <p:sldId xmlns:r="http://schemas.openxmlformats.org/officeDocument/2006/relationships" id="256" r:id="Ra6d73f841538449a"/>
    <p:sldId xmlns:r="http://schemas.openxmlformats.org/officeDocument/2006/relationships" id="257" r:id="R55e833827d1147de"/>
    <p:sldId xmlns:r="http://schemas.openxmlformats.org/officeDocument/2006/relationships" id="258" r:id="R1ac14b0299314ba6"/>
    <p:sldId xmlns:r="http://schemas.openxmlformats.org/officeDocument/2006/relationships" id="259" r:id="R91aec0d8759949c0"/>
    <p:sldId xmlns:r="http://schemas.openxmlformats.org/officeDocument/2006/relationships" id="260" r:id="Rf2fadcd71b4e4d8d"/>
    <p:sldId xmlns:r="http://schemas.openxmlformats.org/officeDocument/2006/relationships" id="261" r:id="Redc2d49101384c4b"/>
    <p:sldId xmlns:r="http://schemas.openxmlformats.org/officeDocument/2006/relationships" id="262" r:id="Re3d4f3bceb99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b8e0dfa554f86" /><Relationship Type="http://schemas.openxmlformats.org/officeDocument/2006/relationships/slide" Target="/ppt/slides/slide1.xml" Id="Ra6d73f841538449a" /><Relationship Type="http://schemas.openxmlformats.org/officeDocument/2006/relationships/slide" Target="/ppt/slides/slide2.xml" Id="R55e833827d1147de" /><Relationship Type="http://schemas.openxmlformats.org/officeDocument/2006/relationships/slide" Target="/ppt/slides/slide3.xml" Id="R1ac14b0299314ba6" /><Relationship Type="http://schemas.openxmlformats.org/officeDocument/2006/relationships/slide" Target="/ppt/slides/slide4.xml" Id="R91aec0d8759949c0" /><Relationship Type="http://schemas.openxmlformats.org/officeDocument/2006/relationships/slide" Target="/ppt/slides/slide5.xml" Id="Rf2fadcd71b4e4d8d" /><Relationship Type="http://schemas.openxmlformats.org/officeDocument/2006/relationships/slide" Target="/ppt/slides/slide6.xml" Id="Redc2d49101384c4b" /><Relationship Type="http://schemas.openxmlformats.org/officeDocument/2006/relationships/slide" Target="/ppt/slides/slide7.xml" Id="Re3d4f3bceb99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732d9d161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ba4289a64c45" /><Relationship Type="http://schemas.openxmlformats.org/officeDocument/2006/relationships/theme" Target="/ppt/slideMasters/theme/theme1.xml" Id="R42d17d270d35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2ba4289a6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12b88dee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6ea8ec0a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ccb77ea4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74beef00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5d50a2f0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ff0e6cca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c5a4f01b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