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82240c8f3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5d1e304704107"/>
  </p:sldMasterIdLst>
  <p:sldIdLst>
    <p:sldId xmlns:r="http://schemas.openxmlformats.org/officeDocument/2006/relationships" id="256" r:id="Rf551b494d690456a"/>
    <p:sldId xmlns:r="http://schemas.openxmlformats.org/officeDocument/2006/relationships" id="257" r:id="R76bc9f5578454394"/>
    <p:sldId xmlns:r="http://schemas.openxmlformats.org/officeDocument/2006/relationships" id="258" r:id="Rfe2dbe2a43c043b3"/>
    <p:sldId xmlns:r="http://schemas.openxmlformats.org/officeDocument/2006/relationships" id="259" r:id="R96d1bcb2e9f24783"/>
    <p:sldId xmlns:r="http://schemas.openxmlformats.org/officeDocument/2006/relationships" id="260" r:id="Rf51a19b944c14bab"/>
    <p:sldId xmlns:r="http://schemas.openxmlformats.org/officeDocument/2006/relationships" id="261" r:id="R60a312b6665749d6"/>
    <p:sldId xmlns:r="http://schemas.openxmlformats.org/officeDocument/2006/relationships" id="262" r:id="Rdb0f9c4abdc9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5d1e304704107" /><Relationship Type="http://schemas.openxmlformats.org/officeDocument/2006/relationships/slide" Target="/ppt/slides/slide1.xml" Id="Rf551b494d690456a" /><Relationship Type="http://schemas.openxmlformats.org/officeDocument/2006/relationships/slide" Target="/ppt/slides/slide2.xml" Id="R76bc9f5578454394" /><Relationship Type="http://schemas.openxmlformats.org/officeDocument/2006/relationships/slide" Target="/ppt/slides/slide3.xml" Id="Rfe2dbe2a43c043b3" /><Relationship Type="http://schemas.openxmlformats.org/officeDocument/2006/relationships/slide" Target="/ppt/slides/slide4.xml" Id="R96d1bcb2e9f24783" /><Relationship Type="http://schemas.openxmlformats.org/officeDocument/2006/relationships/slide" Target="/ppt/slides/slide5.xml" Id="Rf51a19b944c14bab" /><Relationship Type="http://schemas.openxmlformats.org/officeDocument/2006/relationships/slide" Target="/ppt/slides/slide6.xml" Id="R60a312b6665749d6" /><Relationship Type="http://schemas.openxmlformats.org/officeDocument/2006/relationships/slide" Target="/ppt/slides/slide7.xml" Id="Rdb0f9c4abdc9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18903fd21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55913acb540ca" /><Relationship Type="http://schemas.openxmlformats.org/officeDocument/2006/relationships/theme" Target="/ppt/slideMasters/theme/theme1.xml" Id="R38a3876cbbb9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55913acb5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cbc14cb0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dce6285a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fa7f5f88c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84cb45734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714998825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df74a6a2a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f15be11b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 SKRETTINGLAND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 SKRETTINGLAND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 SKRETTINGLAND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 SKRETTINGLAND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 SKRETTINGLAND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 SKRETTINGLAND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15 375 885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164 335 198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169 859 148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 SKRETTINGLAND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 SKRETTINGLAND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 SKRETTINGLAND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 SKRETTINGLAND AS</a:t>
            </a:r>
          </a:p>
        </p:txBody>
      </p:sp>
    </p:spTree>
  </p:cSld>
  <p:clrMapOvr>
    <a:masterClrMapping xmlns:a="http://schemas.openxmlformats.org/drawingml/2006/main"/>
  </p:clrMapOvr>
</p:sld>
</file>