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f920d8905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f7111dff04ce4"/>
  </p:sldMasterIdLst>
  <p:sldIdLst>
    <p:sldId xmlns:r="http://schemas.openxmlformats.org/officeDocument/2006/relationships" id="256" r:id="R71210ddd428c4973"/>
    <p:sldId xmlns:r="http://schemas.openxmlformats.org/officeDocument/2006/relationships" id="257" r:id="Rd64d726880854fcc"/>
    <p:sldId xmlns:r="http://schemas.openxmlformats.org/officeDocument/2006/relationships" id="258" r:id="R7ad0e3fa3df646c1"/>
    <p:sldId xmlns:r="http://schemas.openxmlformats.org/officeDocument/2006/relationships" id="259" r:id="R35963983ba00441f"/>
    <p:sldId xmlns:r="http://schemas.openxmlformats.org/officeDocument/2006/relationships" id="260" r:id="Rc8ff4795dbb34e39"/>
    <p:sldId xmlns:r="http://schemas.openxmlformats.org/officeDocument/2006/relationships" id="261" r:id="Rf106cfbc98644874"/>
    <p:sldId xmlns:r="http://schemas.openxmlformats.org/officeDocument/2006/relationships" id="262" r:id="Rd1265bd1b795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f7111dff04ce4" /><Relationship Type="http://schemas.openxmlformats.org/officeDocument/2006/relationships/slide" Target="/ppt/slides/slide1.xml" Id="R71210ddd428c4973" /><Relationship Type="http://schemas.openxmlformats.org/officeDocument/2006/relationships/slide" Target="/ppt/slides/slide2.xml" Id="Rd64d726880854fcc" /><Relationship Type="http://schemas.openxmlformats.org/officeDocument/2006/relationships/slide" Target="/ppt/slides/slide3.xml" Id="R7ad0e3fa3df646c1" /><Relationship Type="http://schemas.openxmlformats.org/officeDocument/2006/relationships/slide" Target="/ppt/slides/slide4.xml" Id="R35963983ba00441f" /><Relationship Type="http://schemas.openxmlformats.org/officeDocument/2006/relationships/slide" Target="/ppt/slides/slide5.xml" Id="Rc8ff4795dbb34e39" /><Relationship Type="http://schemas.openxmlformats.org/officeDocument/2006/relationships/slide" Target="/ppt/slides/slide6.xml" Id="Rf106cfbc98644874" /><Relationship Type="http://schemas.openxmlformats.org/officeDocument/2006/relationships/slide" Target="/ppt/slides/slide7.xml" Id="Rd1265bd1b795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42877677c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7ac8c485745bb" /><Relationship Type="http://schemas.openxmlformats.org/officeDocument/2006/relationships/theme" Target="/ppt/slideMasters/theme/theme1.xml" Id="Re6db344f45bd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7ac8c4857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9dade0963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3b3c6df8a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b3bfbdff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0804d9426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3e1eaf984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32ac0a88e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70842a3ef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FAMMY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15 485 730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ASLAUG HJØRDIS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kjell@fammy.no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988 998 443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FAMMY HOLDING AS</a:t>
            </a:r>
          </a:p>
        </p:txBody>
      </p:sp>
    </p:spTree>
  </p:cSld>
  <p:clrMapOvr>
    <a:masterClrMapping xmlns:a="http://schemas.openxmlformats.org/drawingml/2006/main"/>
  </p:clrMapOvr>
</p:sld>
</file>