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9dceaa7e9843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0e1d07f2124c52"/>
  </p:sldMasterIdLst>
  <p:sldIdLst>
    <p:sldId xmlns:r="http://schemas.openxmlformats.org/officeDocument/2006/relationships" id="256" r:id="R8363fe98a2c147e3"/>
    <p:sldId xmlns:r="http://schemas.openxmlformats.org/officeDocument/2006/relationships" id="257" r:id="Ra758968bc0b44f00"/>
    <p:sldId xmlns:r="http://schemas.openxmlformats.org/officeDocument/2006/relationships" id="258" r:id="R86667b87ec754f8a"/>
    <p:sldId xmlns:r="http://schemas.openxmlformats.org/officeDocument/2006/relationships" id="259" r:id="Rb1b18119623f4177"/>
    <p:sldId xmlns:r="http://schemas.openxmlformats.org/officeDocument/2006/relationships" id="260" r:id="R2b087bebe6ec4284"/>
    <p:sldId xmlns:r="http://schemas.openxmlformats.org/officeDocument/2006/relationships" id="261" r:id="R72e1d88b55ce4dd3"/>
    <p:sldId xmlns:r="http://schemas.openxmlformats.org/officeDocument/2006/relationships" id="262" r:id="R2cebd0d34f534f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0e1d07f2124c52" /><Relationship Type="http://schemas.openxmlformats.org/officeDocument/2006/relationships/slide" Target="/ppt/slides/slide1.xml" Id="R8363fe98a2c147e3" /><Relationship Type="http://schemas.openxmlformats.org/officeDocument/2006/relationships/slide" Target="/ppt/slides/slide2.xml" Id="Ra758968bc0b44f00" /><Relationship Type="http://schemas.openxmlformats.org/officeDocument/2006/relationships/slide" Target="/ppt/slides/slide3.xml" Id="R86667b87ec754f8a" /><Relationship Type="http://schemas.openxmlformats.org/officeDocument/2006/relationships/slide" Target="/ppt/slides/slide4.xml" Id="Rb1b18119623f4177" /><Relationship Type="http://schemas.openxmlformats.org/officeDocument/2006/relationships/slide" Target="/ppt/slides/slide5.xml" Id="R2b087bebe6ec4284" /><Relationship Type="http://schemas.openxmlformats.org/officeDocument/2006/relationships/slide" Target="/ppt/slides/slide6.xml" Id="R72e1d88b55ce4dd3" /><Relationship Type="http://schemas.openxmlformats.org/officeDocument/2006/relationships/slide" Target="/ppt/slides/slide7.xml" Id="R2cebd0d34f534f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29c665269041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a73a6501b4e9a" /><Relationship Type="http://schemas.openxmlformats.org/officeDocument/2006/relationships/theme" Target="/ppt/slideMasters/theme/theme1.xml" Id="R411f7120a10744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4a73a6501b4e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c72d2925b4a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89222e8a24b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ffc7432dd41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a1d8010b448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4dbdab3c642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0efb792da43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b8b6d55794a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FLAMINGO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FLAMINGO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FLAMINGO HOLDING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FLAMINGO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FLAMINGO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FLAMINGO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18 141 318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57 202 446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57 648 494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FLAMINGO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FLAMINGO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988 999 512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FLAMINGO HOLDING AS</a:t>
            </a:r>
          </a:p>
        </p:txBody>
      </p:sp>
    </p:spTree>
  </p:cSld>
  <p:clrMapOvr>
    <a:masterClrMapping xmlns:a="http://schemas.openxmlformats.org/drawingml/2006/main"/>
  </p:clrMapOvr>
</p:sld>
</file>