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8125cf805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fecf3ddd44217"/>
  </p:sldMasterIdLst>
  <p:sldIdLst>
    <p:sldId xmlns:r="http://schemas.openxmlformats.org/officeDocument/2006/relationships" id="256" r:id="Rfae0ef8c1ab14da3"/>
    <p:sldId xmlns:r="http://schemas.openxmlformats.org/officeDocument/2006/relationships" id="257" r:id="Reb2314bb0c7a4d93"/>
    <p:sldId xmlns:r="http://schemas.openxmlformats.org/officeDocument/2006/relationships" id="258" r:id="R5d13a4ba2e3745ac"/>
    <p:sldId xmlns:r="http://schemas.openxmlformats.org/officeDocument/2006/relationships" id="259" r:id="Rbc494d1ab6ff4254"/>
    <p:sldId xmlns:r="http://schemas.openxmlformats.org/officeDocument/2006/relationships" id="260" r:id="R820eb5ab1416450f"/>
    <p:sldId xmlns:r="http://schemas.openxmlformats.org/officeDocument/2006/relationships" id="261" r:id="R7d52d69039a94611"/>
    <p:sldId xmlns:r="http://schemas.openxmlformats.org/officeDocument/2006/relationships" id="262" r:id="R95916b13f04c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fecf3ddd44217" /><Relationship Type="http://schemas.openxmlformats.org/officeDocument/2006/relationships/slide" Target="/ppt/slides/slide1.xml" Id="Rfae0ef8c1ab14da3" /><Relationship Type="http://schemas.openxmlformats.org/officeDocument/2006/relationships/slide" Target="/ppt/slides/slide2.xml" Id="Reb2314bb0c7a4d93" /><Relationship Type="http://schemas.openxmlformats.org/officeDocument/2006/relationships/slide" Target="/ppt/slides/slide3.xml" Id="R5d13a4ba2e3745ac" /><Relationship Type="http://schemas.openxmlformats.org/officeDocument/2006/relationships/slide" Target="/ppt/slides/slide4.xml" Id="Rbc494d1ab6ff4254" /><Relationship Type="http://schemas.openxmlformats.org/officeDocument/2006/relationships/slide" Target="/ppt/slides/slide5.xml" Id="R820eb5ab1416450f" /><Relationship Type="http://schemas.openxmlformats.org/officeDocument/2006/relationships/slide" Target="/ppt/slides/slide6.xml" Id="R7d52d69039a94611" /><Relationship Type="http://schemas.openxmlformats.org/officeDocument/2006/relationships/slide" Target="/ppt/slides/slide7.xml" Id="R95916b13f04c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bbf3e185745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a941514414c82" /><Relationship Type="http://schemas.openxmlformats.org/officeDocument/2006/relationships/theme" Target="/ppt/slideMasters/theme/theme1.xml" Id="R82a5ea2a794e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3a94151441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79eb161db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53d2e4aca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e8522a349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a326ac560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af7eec30b4c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3c1ea2211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a451ea3ee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BENUM JUBERG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BENUM JUBERG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TORSTEIN JUBERG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Allmenningen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988 999 520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BENUM JUBERG AS</a:t>
            </a:r>
          </a:p>
        </p:txBody>
      </p:sp>
    </p:spTree>
  </p:cSld>
  <p:clrMapOvr>
    <a:masterClrMapping xmlns:a="http://schemas.openxmlformats.org/drawingml/2006/main"/>
  </p:clrMapOvr>
</p:sld>
</file>