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bffc0c81d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9dd06957b40f2"/>
  </p:sldMasterIdLst>
  <p:sldIdLst>
    <p:sldId xmlns:r="http://schemas.openxmlformats.org/officeDocument/2006/relationships" id="256" r:id="R15f04804bc954d88"/>
    <p:sldId xmlns:r="http://schemas.openxmlformats.org/officeDocument/2006/relationships" id="257" r:id="R30da8235875b4d95"/>
    <p:sldId xmlns:r="http://schemas.openxmlformats.org/officeDocument/2006/relationships" id="258" r:id="R8b28121d74614e39"/>
    <p:sldId xmlns:r="http://schemas.openxmlformats.org/officeDocument/2006/relationships" id="259" r:id="R18b4d6edb5c34854"/>
    <p:sldId xmlns:r="http://schemas.openxmlformats.org/officeDocument/2006/relationships" id="260" r:id="R8eabf8b929a74620"/>
    <p:sldId xmlns:r="http://schemas.openxmlformats.org/officeDocument/2006/relationships" id="261" r:id="Rb1bae046c1254985"/>
    <p:sldId xmlns:r="http://schemas.openxmlformats.org/officeDocument/2006/relationships" id="262" r:id="R572f0b9b1185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9dd06957b40f2" /><Relationship Type="http://schemas.openxmlformats.org/officeDocument/2006/relationships/slide" Target="/ppt/slides/slide1.xml" Id="R15f04804bc954d88" /><Relationship Type="http://schemas.openxmlformats.org/officeDocument/2006/relationships/slide" Target="/ppt/slides/slide2.xml" Id="R30da8235875b4d95" /><Relationship Type="http://schemas.openxmlformats.org/officeDocument/2006/relationships/slide" Target="/ppt/slides/slide3.xml" Id="R8b28121d74614e39" /><Relationship Type="http://schemas.openxmlformats.org/officeDocument/2006/relationships/slide" Target="/ppt/slides/slide4.xml" Id="R18b4d6edb5c34854" /><Relationship Type="http://schemas.openxmlformats.org/officeDocument/2006/relationships/slide" Target="/ppt/slides/slide5.xml" Id="R8eabf8b929a74620" /><Relationship Type="http://schemas.openxmlformats.org/officeDocument/2006/relationships/slide" Target="/ppt/slides/slide6.xml" Id="Rb1bae046c1254985" /><Relationship Type="http://schemas.openxmlformats.org/officeDocument/2006/relationships/slide" Target="/ppt/slides/slide7.xml" Id="R572f0b9b1185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044bc311c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1d7fd6a7b4921" /><Relationship Type="http://schemas.openxmlformats.org/officeDocument/2006/relationships/theme" Target="/ppt/slideMasters/theme/theme1.xml" Id="R2b16081f49ff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1d7fd6a7b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7e57c8082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5c021eab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8a082aa8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0dd46a8f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b2f4e140f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834976cb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2e67576f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REKNESKAP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