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0e8133c9d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6844737214705"/>
  </p:sldMasterIdLst>
  <p:sldIdLst>
    <p:sldId xmlns:r="http://schemas.openxmlformats.org/officeDocument/2006/relationships" id="256" r:id="R82c8d0e06b9b4e9b"/>
    <p:sldId xmlns:r="http://schemas.openxmlformats.org/officeDocument/2006/relationships" id="257" r:id="R212daa002e4245b8"/>
    <p:sldId xmlns:r="http://schemas.openxmlformats.org/officeDocument/2006/relationships" id="258" r:id="Rddd8c28c28c14e9d"/>
    <p:sldId xmlns:r="http://schemas.openxmlformats.org/officeDocument/2006/relationships" id="259" r:id="Re784f5fbc3154890"/>
    <p:sldId xmlns:r="http://schemas.openxmlformats.org/officeDocument/2006/relationships" id="260" r:id="R3eb0a06e09d5408e"/>
    <p:sldId xmlns:r="http://schemas.openxmlformats.org/officeDocument/2006/relationships" id="261" r:id="R8ee1d32d369a4248"/>
    <p:sldId xmlns:r="http://schemas.openxmlformats.org/officeDocument/2006/relationships" id="262" r:id="R96a378409d9d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6844737214705" /><Relationship Type="http://schemas.openxmlformats.org/officeDocument/2006/relationships/slide" Target="/ppt/slides/slide1.xml" Id="R82c8d0e06b9b4e9b" /><Relationship Type="http://schemas.openxmlformats.org/officeDocument/2006/relationships/slide" Target="/ppt/slides/slide2.xml" Id="R212daa002e4245b8" /><Relationship Type="http://schemas.openxmlformats.org/officeDocument/2006/relationships/slide" Target="/ppt/slides/slide3.xml" Id="Rddd8c28c28c14e9d" /><Relationship Type="http://schemas.openxmlformats.org/officeDocument/2006/relationships/slide" Target="/ppt/slides/slide4.xml" Id="Re784f5fbc3154890" /><Relationship Type="http://schemas.openxmlformats.org/officeDocument/2006/relationships/slide" Target="/ppt/slides/slide5.xml" Id="R3eb0a06e09d5408e" /><Relationship Type="http://schemas.openxmlformats.org/officeDocument/2006/relationships/slide" Target="/ppt/slides/slide6.xml" Id="R8ee1d32d369a4248" /><Relationship Type="http://schemas.openxmlformats.org/officeDocument/2006/relationships/slide" Target="/ppt/slides/slide7.xml" Id="R96a378409d9d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619d80dfa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4a80bc55f4e3c" /><Relationship Type="http://schemas.openxmlformats.org/officeDocument/2006/relationships/theme" Target="/ppt/slideMasters/theme/theme1.xml" Id="Re135e352544f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4a80bc55f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9e115eb49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308fefc3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1284db537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fad67f1ca49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b2d47b7fa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f04059902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fda8a456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WESENBERG VERDISPAR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VERDISPAR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27 191 804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25 65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