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661f33b21e44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9efd2840244d96"/>
  </p:sldMasterIdLst>
  <p:sldIdLst>
    <p:sldId xmlns:r="http://schemas.openxmlformats.org/officeDocument/2006/relationships" id="256" r:id="R2291779c01b24237"/>
    <p:sldId xmlns:r="http://schemas.openxmlformats.org/officeDocument/2006/relationships" id="257" r:id="Rdd9ba42b607d4cd6"/>
    <p:sldId xmlns:r="http://schemas.openxmlformats.org/officeDocument/2006/relationships" id="258" r:id="R060c769617564803"/>
    <p:sldId xmlns:r="http://schemas.openxmlformats.org/officeDocument/2006/relationships" id="259" r:id="Rad903713760348ed"/>
    <p:sldId xmlns:r="http://schemas.openxmlformats.org/officeDocument/2006/relationships" id="260" r:id="R1e31fba9a86b4533"/>
    <p:sldId xmlns:r="http://schemas.openxmlformats.org/officeDocument/2006/relationships" id="261" r:id="Rec22ce98141148d8"/>
    <p:sldId xmlns:r="http://schemas.openxmlformats.org/officeDocument/2006/relationships" id="262" r:id="Rdce6026d0bd444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efd2840244d96" /><Relationship Type="http://schemas.openxmlformats.org/officeDocument/2006/relationships/slide" Target="/ppt/slides/slide1.xml" Id="R2291779c01b24237" /><Relationship Type="http://schemas.openxmlformats.org/officeDocument/2006/relationships/slide" Target="/ppt/slides/slide2.xml" Id="Rdd9ba42b607d4cd6" /><Relationship Type="http://schemas.openxmlformats.org/officeDocument/2006/relationships/slide" Target="/ppt/slides/slide3.xml" Id="R060c769617564803" /><Relationship Type="http://schemas.openxmlformats.org/officeDocument/2006/relationships/slide" Target="/ppt/slides/slide4.xml" Id="Rad903713760348ed" /><Relationship Type="http://schemas.openxmlformats.org/officeDocument/2006/relationships/slide" Target="/ppt/slides/slide5.xml" Id="R1e31fba9a86b4533" /><Relationship Type="http://schemas.openxmlformats.org/officeDocument/2006/relationships/slide" Target="/ppt/slides/slide6.xml" Id="Rec22ce98141148d8" /><Relationship Type="http://schemas.openxmlformats.org/officeDocument/2006/relationships/slide" Target="/ppt/slides/slide7.xml" Id="Rdce6026d0bd444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501ec1d294d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230b4cf874945" /><Relationship Type="http://schemas.openxmlformats.org/officeDocument/2006/relationships/theme" Target="/ppt/slideMasters/theme/theme1.xml" Id="R116f1c3555424b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e230b4cf8749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59d486c4349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ab2ba7cb5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f54cfcc9541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b01abec3c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f5dff3f8a4a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413cc50364d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72f1e629643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15 379 305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ELIN HETLAND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 INVESTERING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TOCAVIMA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rein.hetland@revisornet.no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