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bb5f2f4b5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8d63310104b61"/>
  </p:sldMasterIdLst>
  <p:sldIdLst>
    <p:sldId xmlns:r="http://schemas.openxmlformats.org/officeDocument/2006/relationships" id="256" r:id="R4f7c6d19c5504205"/>
    <p:sldId xmlns:r="http://schemas.openxmlformats.org/officeDocument/2006/relationships" id="257" r:id="Rda463c3dd0774f72"/>
    <p:sldId xmlns:r="http://schemas.openxmlformats.org/officeDocument/2006/relationships" id="258" r:id="R349a60ece8984ed3"/>
    <p:sldId xmlns:r="http://schemas.openxmlformats.org/officeDocument/2006/relationships" id="259" r:id="R687018a488214313"/>
    <p:sldId xmlns:r="http://schemas.openxmlformats.org/officeDocument/2006/relationships" id="260" r:id="R51ddedf9200a4078"/>
    <p:sldId xmlns:r="http://schemas.openxmlformats.org/officeDocument/2006/relationships" id="261" r:id="R510d66f4864b4e9f"/>
    <p:sldId xmlns:r="http://schemas.openxmlformats.org/officeDocument/2006/relationships" id="262" r:id="R32d4f8b3b65a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8d63310104b61" /><Relationship Type="http://schemas.openxmlformats.org/officeDocument/2006/relationships/slide" Target="/ppt/slides/slide1.xml" Id="R4f7c6d19c5504205" /><Relationship Type="http://schemas.openxmlformats.org/officeDocument/2006/relationships/slide" Target="/ppt/slides/slide2.xml" Id="Rda463c3dd0774f72" /><Relationship Type="http://schemas.openxmlformats.org/officeDocument/2006/relationships/slide" Target="/ppt/slides/slide3.xml" Id="R349a60ece8984ed3" /><Relationship Type="http://schemas.openxmlformats.org/officeDocument/2006/relationships/slide" Target="/ppt/slides/slide4.xml" Id="R687018a488214313" /><Relationship Type="http://schemas.openxmlformats.org/officeDocument/2006/relationships/slide" Target="/ppt/slides/slide5.xml" Id="R51ddedf9200a4078" /><Relationship Type="http://schemas.openxmlformats.org/officeDocument/2006/relationships/slide" Target="/ppt/slides/slide6.xml" Id="R510d66f4864b4e9f" /><Relationship Type="http://schemas.openxmlformats.org/officeDocument/2006/relationships/slide" Target="/ppt/slides/slide7.xml" Id="R32d4f8b3b65a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775b041af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fdccf2d242eb" /><Relationship Type="http://schemas.openxmlformats.org/officeDocument/2006/relationships/theme" Target="/ppt/slideMasters/theme/theme1.xml" Id="R333056d571a9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97fdccf2d2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c5537e431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1faf3886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fe10695a941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48930a132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2e8043de6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fb6218a35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58d054ca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