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8e73c2238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db1756c3340e0"/>
  </p:sldMasterIdLst>
  <p:sldIdLst>
    <p:sldId xmlns:r="http://schemas.openxmlformats.org/officeDocument/2006/relationships" id="256" r:id="R6eee5d775fb6476e"/>
    <p:sldId xmlns:r="http://schemas.openxmlformats.org/officeDocument/2006/relationships" id="257" r:id="R9411508994cf454e"/>
    <p:sldId xmlns:r="http://schemas.openxmlformats.org/officeDocument/2006/relationships" id="258" r:id="Rd60fad8caee34e31"/>
    <p:sldId xmlns:r="http://schemas.openxmlformats.org/officeDocument/2006/relationships" id="259" r:id="Rf46bfb32a98642a8"/>
    <p:sldId xmlns:r="http://schemas.openxmlformats.org/officeDocument/2006/relationships" id="260" r:id="Rb5c666992e8a48c2"/>
    <p:sldId xmlns:r="http://schemas.openxmlformats.org/officeDocument/2006/relationships" id="261" r:id="R1148faeccb6f41da"/>
    <p:sldId xmlns:r="http://schemas.openxmlformats.org/officeDocument/2006/relationships" id="262" r:id="Ra424b7d21b33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db1756c3340e0" /><Relationship Type="http://schemas.openxmlformats.org/officeDocument/2006/relationships/slide" Target="/ppt/slides/slide1.xml" Id="R6eee5d775fb6476e" /><Relationship Type="http://schemas.openxmlformats.org/officeDocument/2006/relationships/slide" Target="/ppt/slides/slide2.xml" Id="R9411508994cf454e" /><Relationship Type="http://schemas.openxmlformats.org/officeDocument/2006/relationships/slide" Target="/ppt/slides/slide3.xml" Id="Rd60fad8caee34e31" /><Relationship Type="http://schemas.openxmlformats.org/officeDocument/2006/relationships/slide" Target="/ppt/slides/slide4.xml" Id="Rf46bfb32a98642a8" /><Relationship Type="http://schemas.openxmlformats.org/officeDocument/2006/relationships/slide" Target="/ppt/slides/slide5.xml" Id="Rb5c666992e8a48c2" /><Relationship Type="http://schemas.openxmlformats.org/officeDocument/2006/relationships/slide" Target="/ppt/slides/slide6.xml" Id="R1148faeccb6f41da" /><Relationship Type="http://schemas.openxmlformats.org/officeDocument/2006/relationships/slide" Target="/ppt/slides/slide7.xml" Id="Ra424b7d21b33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8b162fd46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2d06935fd427e" /><Relationship Type="http://schemas.openxmlformats.org/officeDocument/2006/relationships/theme" Target="/ppt/slideMasters/theme/theme1.xml" Id="Ra1b50f61f85e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2d06935fd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2cbaa6aad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1c39e1ea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b4be9aafb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3eb0b1f1e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cb5d2b866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d66f52c77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542f32042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SLS BIRKELAND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SLS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SLS BIRKELAND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SLS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SLS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SLS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4 138 596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SLS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SIGMUND  –  49,3 %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STINE MEYER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TRÆDAL LENE T BIRKELAND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SIGMUND  –  13,1 %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SLS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SLS BIRKELAND HOLDING AS</a:t>
            </a:r>
          </a:p>
        </p:txBody>
      </p:sp>
    </p:spTree>
  </p:cSld>
  <p:clrMapOvr>
    <a:masterClrMapping xmlns:a="http://schemas.openxmlformats.org/drawingml/2006/main"/>
  </p:clrMapOvr>
</p:sld>
</file>