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668edf194241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2ca5b0044e4d89"/>
  </p:sldMasterIdLst>
  <p:sldIdLst>
    <p:sldId xmlns:r="http://schemas.openxmlformats.org/officeDocument/2006/relationships" id="256" r:id="R89dc9bfc4b3245d4"/>
    <p:sldId xmlns:r="http://schemas.openxmlformats.org/officeDocument/2006/relationships" id="257" r:id="R35ce8001aaf548ef"/>
    <p:sldId xmlns:r="http://schemas.openxmlformats.org/officeDocument/2006/relationships" id="258" r:id="R957672fe8a244e3a"/>
    <p:sldId xmlns:r="http://schemas.openxmlformats.org/officeDocument/2006/relationships" id="259" r:id="R994f25285d2b45da"/>
    <p:sldId xmlns:r="http://schemas.openxmlformats.org/officeDocument/2006/relationships" id="260" r:id="R88ad09b5e7d8479f"/>
    <p:sldId xmlns:r="http://schemas.openxmlformats.org/officeDocument/2006/relationships" id="261" r:id="Re4fdd17a5efe4d3f"/>
    <p:sldId xmlns:r="http://schemas.openxmlformats.org/officeDocument/2006/relationships" id="262" r:id="Rd77baa69b9164b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2ca5b0044e4d89" /><Relationship Type="http://schemas.openxmlformats.org/officeDocument/2006/relationships/slide" Target="/ppt/slides/slide1.xml" Id="R89dc9bfc4b3245d4" /><Relationship Type="http://schemas.openxmlformats.org/officeDocument/2006/relationships/slide" Target="/ppt/slides/slide2.xml" Id="R35ce8001aaf548ef" /><Relationship Type="http://schemas.openxmlformats.org/officeDocument/2006/relationships/slide" Target="/ppt/slides/slide3.xml" Id="R957672fe8a244e3a" /><Relationship Type="http://schemas.openxmlformats.org/officeDocument/2006/relationships/slide" Target="/ppt/slides/slide4.xml" Id="R994f25285d2b45da" /><Relationship Type="http://schemas.openxmlformats.org/officeDocument/2006/relationships/slide" Target="/ppt/slides/slide5.xml" Id="R88ad09b5e7d8479f" /><Relationship Type="http://schemas.openxmlformats.org/officeDocument/2006/relationships/slide" Target="/ppt/slides/slide6.xml" Id="Re4fdd17a5efe4d3f" /><Relationship Type="http://schemas.openxmlformats.org/officeDocument/2006/relationships/slide" Target="/ppt/slides/slide7.xml" Id="Rd77baa69b9164b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26025ac89746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195c5a4404d7e" /><Relationship Type="http://schemas.openxmlformats.org/officeDocument/2006/relationships/theme" Target="/ppt/slideMasters/theme/theme1.xml" Id="Re2610b99f3ca43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6195c5a4404d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bb80e6f8e40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69a8aad2b44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fdb0fc0664b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8e3df3f6e43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cc759648d4f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f3ebda6074b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c9316b1b441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MEIDELL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MEIDELL AS ble etablert [år] og holder til i Onarheim.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−21 321 373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75 688 367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3 203 778 110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3 323 225 850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ALSAKER GERHARD MEIDELL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Flakkavågsvegen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5694 Onarheim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989 003 062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MEIDELL AS</a:t>
            </a:r>
          </a:p>
        </p:txBody>
      </p:sp>
    </p:spTree>
  </p:cSld>
  <p:clrMapOvr>
    <a:masterClrMapping xmlns:a="http://schemas.openxmlformats.org/drawingml/2006/main"/>
  </p:clrMapOvr>
</p:sld>
</file>