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15100df27147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583db0bd54041"/>
  </p:sldMasterIdLst>
  <p:sldIdLst>
    <p:sldId xmlns:r="http://schemas.openxmlformats.org/officeDocument/2006/relationships" id="256" r:id="Rf22a6227e05c4dfd"/>
    <p:sldId xmlns:r="http://schemas.openxmlformats.org/officeDocument/2006/relationships" id="257" r:id="R6f5440e05d604d72"/>
    <p:sldId xmlns:r="http://schemas.openxmlformats.org/officeDocument/2006/relationships" id="258" r:id="R739b9343a8f64ad3"/>
    <p:sldId xmlns:r="http://schemas.openxmlformats.org/officeDocument/2006/relationships" id="259" r:id="Rb749fbbce86e42a7"/>
    <p:sldId xmlns:r="http://schemas.openxmlformats.org/officeDocument/2006/relationships" id="260" r:id="R57679d65dfc64de1"/>
    <p:sldId xmlns:r="http://schemas.openxmlformats.org/officeDocument/2006/relationships" id="261" r:id="R1ae7992f0df14e9d"/>
    <p:sldId xmlns:r="http://schemas.openxmlformats.org/officeDocument/2006/relationships" id="262" r:id="R66f20ae4043742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583db0bd54041" /><Relationship Type="http://schemas.openxmlformats.org/officeDocument/2006/relationships/slide" Target="/ppt/slides/slide1.xml" Id="Rf22a6227e05c4dfd" /><Relationship Type="http://schemas.openxmlformats.org/officeDocument/2006/relationships/slide" Target="/ppt/slides/slide2.xml" Id="R6f5440e05d604d72" /><Relationship Type="http://schemas.openxmlformats.org/officeDocument/2006/relationships/slide" Target="/ppt/slides/slide3.xml" Id="R739b9343a8f64ad3" /><Relationship Type="http://schemas.openxmlformats.org/officeDocument/2006/relationships/slide" Target="/ppt/slides/slide4.xml" Id="Rb749fbbce86e42a7" /><Relationship Type="http://schemas.openxmlformats.org/officeDocument/2006/relationships/slide" Target="/ppt/slides/slide5.xml" Id="R57679d65dfc64de1" /><Relationship Type="http://schemas.openxmlformats.org/officeDocument/2006/relationships/slide" Target="/ppt/slides/slide6.xml" Id="R1ae7992f0df14e9d" /><Relationship Type="http://schemas.openxmlformats.org/officeDocument/2006/relationships/slide" Target="/ppt/slides/slide7.xml" Id="R66f20ae4043742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6c8fb83dd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156a7ce354744" /><Relationship Type="http://schemas.openxmlformats.org/officeDocument/2006/relationships/theme" Target="/ppt/slideMasters/theme/theme1.xml" Id="R290185ce6db6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8156a7ce3547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60d60a647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15e08cfc6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4f0131093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b0912859a48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ef8fae61047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756c1df214e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4085b1ead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LØVAAS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LØVAAS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LØVAAS HOLDING AS ble etablert [år] og holder til i Mathopen.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LØVAAS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LØVAAS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LØVAAS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3 792 157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4 685 127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LØVAAS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LØVAAS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LØVAAS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Storingavika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5174 Mathopen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LØVAAS HOLDING AS</a:t>
            </a:r>
          </a:p>
        </p:txBody>
      </p:sp>
    </p:spTree>
  </p:cSld>
  <p:clrMapOvr>
    <a:masterClrMapping xmlns:a="http://schemas.openxmlformats.org/drawingml/2006/main"/>
  </p:clrMapOvr>
</p:sld>
</file>