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518186f00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ce0f08d274c9e"/>
  </p:sldMasterIdLst>
  <p:sldIdLst>
    <p:sldId xmlns:r="http://schemas.openxmlformats.org/officeDocument/2006/relationships" id="256" r:id="R47957bb15f8248cd"/>
    <p:sldId xmlns:r="http://schemas.openxmlformats.org/officeDocument/2006/relationships" id="257" r:id="Rd696b25581544339"/>
    <p:sldId xmlns:r="http://schemas.openxmlformats.org/officeDocument/2006/relationships" id="258" r:id="Rc1852edf099e4630"/>
    <p:sldId xmlns:r="http://schemas.openxmlformats.org/officeDocument/2006/relationships" id="259" r:id="R69c393a1bbb34a1c"/>
    <p:sldId xmlns:r="http://schemas.openxmlformats.org/officeDocument/2006/relationships" id="260" r:id="Rd12d7efac88e444e"/>
    <p:sldId xmlns:r="http://schemas.openxmlformats.org/officeDocument/2006/relationships" id="261" r:id="R076587b97015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ce0f08d274c9e" /><Relationship Type="http://schemas.openxmlformats.org/officeDocument/2006/relationships/slide" Target="/ppt/slides/slide1.xml" Id="R47957bb15f8248cd" /><Relationship Type="http://schemas.openxmlformats.org/officeDocument/2006/relationships/slide" Target="/ppt/slides/slide2.xml" Id="Rd696b25581544339" /><Relationship Type="http://schemas.openxmlformats.org/officeDocument/2006/relationships/slide" Target="/ppt/slides/slide3.xml" Id="Rc1852edf099e4630" /><Relationship Type="http://schemas.openxmlformats.org/officeDocument/2006/relationships/slide" Target="/ppt/slides/slide4.xml" Id="R69c393a1bbb34a1c" /><Relationship Type="http://schemas.openxmlformats.org/officeDocument/2006/relationships/slide" Target="/ppt/slides/slide5.xml" Id="Rd12d7efac88e444e" /><Relationship Type="http://schemas.openxmlformats.org/officeDocument/2006/relationships/slide" Target="/ppt/slides/slide6.xml" Id="R076587b97015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933b23a7d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acc2dbe24a90" /><Relationship Type="http://schemas.openxmlformats.org/officeDocument/2006/relationships/theme" Target="/ppt/slideMasters/theme/theme1.xml" Id="Rc94dded43b4f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5acc2dbe2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69a01998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126e2f852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20a7f1ba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c85904c2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d9b03d15e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b9900c634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LØVAAS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Sperrevikvegen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5215 Lysekloster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