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ba36a3337df4c7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e25ebe045854747"/>
  </p:sldMasterIdLst>
  <p:sldIdLst>
    <p:sldId xmlns:r="http://schemas.openxmlformats.org/officeDocument/2006/relationships" id="256" r:id="R6db09b33454f4b28"/>
    <p:sldId xmlns:r="http://schemas.openxmlformats.org/officeDocument/2006/relationships" id="257" r:id="R3f08488b33564385"/>
    <p:sldId xmlns:r="http://schemas.openxmlformats.org/officeDocument/2006/relationships" id="258" r:id="Rf9d4e43b11da4ec0"/>
    <p:sldId xmlns:r="http://schemas.openxmlformats.org/officeDocument/2006/relationships" id="259" r:id="R696ec6168daf4319"/>
    <p:sldId xmlns:r="http://schemas.openxmlformats.org/officeDocument/2006/relationships" id="260" r:id="R35f2e78aed584f09"/>
    <p:sldId xmlns:r="http://schemas.openxmlformats.org/officeDocument/2006/relationships" id="261" r:id="R3926df0657d24024"/>
    <p:sldId xmlns:r="http://schemas.openxmlformats.org/officeDocument/2006/relationships" id="262" r:id="R7efc74aa82324d1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e25ebe045854747" /><Relationship Type="http://schemas.openxmlformats.org/officeDocument/2006/relationships/slide" Target="/ppt/slides/slide1.xml" Id="R6db09b33454f4b28" /><Relationship Type="http://schemas.openxmlformats.org/officeDocument/2006/relationships/slide" Target="/ppt/slides/slide2.xml" Id="R3f08488b33564385" /><Relationship Type="http://schemas.openxmlformats.org/officeDocument/2006/relationships/slide" Target="/ppt/slides/slide3.xml" Id="Rf9d4e43b11da4ec0" /><Relationship Type="http://schemas.openxmlformats.org/officeDocument/2006/relationships/slide" Target="/ppt/slides/slide4.xml" Id="R696ec6168daf4319" /><Relationship Type="http://schemas.openxmlformats.org/officeDocument/2006/relationships/slide" Target="/ppt/slides/slide5.xml" Id="R35f2e78aed584f09" /><Relationship Type="http://schemas.openxmlformats.org/officeDocument/2006/relationships/slide" Target="/ppt/slides/slide6.xml" Id="R3926df0657d24024" /><Relationship Type="http://schemas.openxmlformats.org/officeDocument/2006/relationships/slide" Target="/ppt/slides/slide7.xml" Id="R7efc74aa82324d1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60363781dea441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1c79cf63f04f5d" /><Relationship Type="http://schemas.openxmlformats.org/officeDocument/2006/relationships/theme" Target="/ppt/slideMasters/theme/theme1.xml" Id="Rec2108e5b9f6497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a1c79cf63f04f5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5a392907f74de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7c71c383f34cf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a96d655ce54a0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3911e6ccc54ba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fb1c3b75c1451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9fa04356e646f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c83194c3f040c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K. LØVAAS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K. LØVAAS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K. LØVAAS HOLDING AS ble etablert [år] og holder til i Lysekloster.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K. LØVAAS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K. LØVAAS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K. LØVAAS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−15 591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−10 523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504 821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587 166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K. LØVAAS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LØVAAS KJETIL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K. LØVAAS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Sperrevikvegen 97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5215 Lysekloster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989 003 321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K. LØVAAS HOLDING AS</a:t>
            </a:r>
          </a:p>
        </p:txBody>
      </p:sp>
    </p:spTree>
  </p:cSld>
  <p:clrMapOvr>
    <a:masterClrMapping xmlns:a="http://schemas.openxmlformats.org/drawingml/2006/main"/>
  </p:clrMapOvr>
</p:sld>
</file>