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b80e4f858840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492f2d275a4698"/>
  </p:sldMasterIdLst>
  <p:sldIdLst>
    <p:sldId xmlns:r="http://schemas.openxmlformats.org/officeDocument/2006/relationships" id="256" r:id="R8220c6c19778450a"/>
    <p:sldId xmlns:r="http://schemas.openxmlformats.org/officeDocument/2006/relationships" id="257" r:id="Rea4979da513e4508"/>
    <p:sldId xmlns:r="http://schemas.openxmlformats.org/officeDocument/2006/relationships" id="258" r:id="R1218ab20122b4c5b"/>
    <p:sldId xmlns:r="http://schemas.openxmlformats.org/officeDocument/2006/relationships" id="259" r:id="R80bf73d0d3c64667"/>
    <p:sldId xmlns:r="http://schemas.openxmlformats.org/officeDocument/2006/relationships" id="260" r:id="Rb28db14779de43a9"/>
    <p:sldId xmlns:r="http://schemas.openxmlformats.org/officeDocument/2006/relationships" id="261" r:id="Rd50cf1a4e4d24316"/>
    <p:sldId xmlns:r="http://schemas.openxmlformats.org/officeDocument/2006/relationships" id="262" r:id="R342d0c94fa594c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92f2d275a4698" /><Relationship Type="http://schemas.openxmlformats.org/officeDocument/2006/relationships/slide" Target="/ppt/slides/slide1.xml" Id="R8220c6c19778450a" /><Relationship Type="http://schemas.openxmlformats.org/officeDocument/2006/relationships/slide" Target="/ppt/slides/slide2.xml" Id="Rea4979da513e4508" /><Relationship Type="http://schemas.openxmlformats.org/officeDocument/2006/relationships/slide" Target="/ppt/slides/slide3.xml" Id="R1218ab20122b4c5b" /><Relationship Type="http://schemas.openxmlformats.org/officeDocument/2006/relationships/slide" Target="/ppt/slides/slide4.xml" Id="R80bf73d0d3c64667" /><Relationship Type="http://schemas.openxmlformats.org/officeDocument/2006/relationships/slide" Target="/ppt/slides/slide5.xml" Id="Rb28db14779de43a9" /><Relationship Type="http://schemas.openxmlformats.org/officeDocument/2006/relationships/slide" Target="/ppt/slides/slide6.xml" Id="Rd50cf1a4e4d24316" /><Relationship Type="http://schemas.openxmlformats.org/officeDocument/2006/relationships/slide" Target="/ppt/slides/slide7.xml" Id="R342d0c94fa594c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499cb4af748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a8876f2c54e03" /><Relationship Type="http://schemas.openxmlformats.org/officeDocument/2006/relationships/theme" Target="/ppt/slideMasters/theme/theme1.xml" Id="R4113010d64c743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5a8876f2c54e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bc1786bce4b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f5235235546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cd395ecd24c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0a2fa415746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95aa632d94f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c11c2958a43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1b1a0164545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31 444 699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28 784 677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28 899 331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HARALDSEN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 Haraldsen, Kaptein Oppegaards vei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88 10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sh@tet.no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