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908cad72b09493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3552940b8c94b61"/>
  </p:sldMasterIdLst>
  <p:sldIdLst>
    <p:sldId xmlns:r="http://schemas.openxmlformats.org/officeDocument/2006/relationships" id="256" r:id="Rb751fabf244f4a20"/>
    <p:sldId xmlns:r="http://schemas.openxmlformats.org/officeDocument/2006/relationships" id="257" r:id="R5255559915c947dc"/>
    <p:sldId xmlns:r="http://schemas.openxmlformats.org/officeDocument/2006/relationships" id="258" r:id="R9e758c5c057841ee"/>
    <p:sldId xmlns:r="http://schemas.openxmlformats.org/officeDocument/2006/relationships" id="259" r:id="Rd7960aec301b44eb"/>
    <p:sldId xmlns:r="http://schemas.openxmlformats.org/officeDocument/2006/relationships" id="260" r:id="R050f3bd9ba7b4811"/>
    <p:sldId xmlns:r="http://schemas.openxmlformats.org/officeDocument/2006/relationships" id="261" r:id="R40fb16a81fca44c0"/>
    <p:sldId xmlns:r="http://schemas.openxmlformats.org/officeDocument/2006/relationships" id="262" r:id="R45f37d225a5d4f6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552940b8c94b61" /><Relationship Type="http://schemas.openxmlformats.org/officeDocument/2006/relationships/slide" Target="/ppt/slides/slide1.xml" Id="Rb751fabf244f4a20" /><Relationship Type="http://schemas.openxmlformats.org/officeDocument/2006/relationships/slide" Target="/ppt/slides/slide2.xml" Id="R5255559915c947dc" /><Relationship Type="http://schemas.openxmlformats.org/officeDocument/2006/relationships/slide" Target="/ppt/slides/slide3.xml" Id="R9e758c5c057841ee" /><Relationship Type="http://schemas.openxmlformats.org/officeDocument/2006/relationships/slide" Target="/ppt/slides/slide4.xml" Id="Rd7960aec301b44eb" /><Relationship Type="http://schemas.openxmlformats.org/officeDocument/2006/relationships/slide" Target="/ppt/slides/slide5.xml" Id="R050f3bd9ba7b4811" /><Relationship Type="http://schemas.openxmlformats.org/officeDocument/2006/relationships/slide" Target="/ppt/slides/slide6.xml" Id="R40fb16a81fca44c0" /><Relationship Type="http://schemas.openxmlformats.org/officeDocument/2006/relationships/slide" Target="/ppt/slides/slide7.xml" Id="R45f37d225a5d4f6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18dffa835642a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4ca366832c4861" /><Relationship Type="http://schemas.openxmlformats.org/officeDocument/2006/relationships/theme" Target="/ppt/slideMasters/theme/theme1.xml" Id="Rce4b101c3a9d4ce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54ca366832c486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f0c5aaa42a49f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c737a1c4bd474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f81ba6fb8d4f4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9bcfab7bdb4f5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8115027234402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440060e759456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b14855155f41f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TOR ARNE GARD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 ARNE GARD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 ARNE GARD INVEST AS ble etablert [år] og holder til i Talgje.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 ARNE GARD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 ARNE GARD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 ARNE GARD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−27 391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−45 652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1 807 940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2 336 911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 ARNE GARD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GARD TOR ARNE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 ARNE GARD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4163 Talgje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gard.maskin@hesbynett.no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989 003 747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 ARNE GARD INVEST AS</a:t>
            </a:r>
          </a:p>
        </p:txBody>
      </p:sp>
    </p:spTree>
  </p:cSld>
  <p:clrMapOvr>
    <a:masterClrMapping xmlns:a="http://schemas.openxmlformats.org/drawingml/2006/main"/>
  </p:clrMapOvr>
</p:sld>
</file>