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aeb848ce1b4f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7e7e19b4e1410d"/>
  </p:sldMasterIdLst>
  <p:sldIdLst>
    <p:sldId xmlns:r="http://schemas.openxmlformats.org/officeDocument/2006/relationships" id="256" r:id="Rf5a6efc43cde4a10"/>
    <p:sldId xmlns:r="http://schemas.openxmlformats.org/officeDocument/2006/relationships" id="257" r:id="Rea1006b8f51e445c"/>
    <p:sldId xmlns:r="http://schemas.openxmlformats.org/officeDocument/2006/relationships" id="258" r:id="Rcb0494c7e5734926"/>
    <p:sldId xmlns:r="http://schemas.openxmlformats.org/officeDocument/2006/relationships" id="259" r:id="R3887a1e52f354b76"/>
    <p:sldId xmlns:r="http://schemas.openxmlformats.org/officeDocument/2006/relationships" id="260" r:id="Rc98fda93a6e34fe5"/>
    <p:sldId xmlns:r="http://schemas.openxmlformats.org/officeDocument/2006/relationships" id="261" r:id="Rc9b09185f55843e9"/>
    <p:sldId xmlns:r="http://schemas.openxmlformats.org/officeDocument/2006/relationships" id="262" r:id="Rc64cf51ead514c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7e7e19b4e1410d" /><Relationship Type="http://schemas.openxmlformats.org/officeDocument/2006/relationships/slide" Target="/ppt/slides/slide1.xml" Id="Rf5a6efc43cde4a10" /><Relationship Type="http://schemas.openxmlformats.org/officeDocument/2006/relationships/slide" Target="/ppt/slides/slide2.xml" Id="Rea1006b8f51e445c" /><Relationship Type="http://schemas.openxmlformats.org/officeDocument/2006/relationships/slide" Target="/ppt/slides/slide3.xml" Id="Rcb0494c7e5734926" /><Relationship Type="http://schemas.openxmlformats.org/officeDocument/2006/relationships/slide" Target="/ppt/slides/slide4.xml" Id="R3887a1e52f354b76" /><Relationship Type="http://schemas.openxmlformats.org/officeDocument/2006/relationships/slide" Target="/ppt/slides/slide5.xml" Id="Rc98fda93a6e34fe5" /><Relationship Type="http://schemas.openxmlformats.org/officeDocument/2006/relationships/slide" Target="/ppt/slides/slide6.xml" Id="Rc9b09185f55843e9" /><Relationship Type="http://schemas.openxmlformats.org/officeDocument/2006/relationships/slide" Target="/ppt/slides/slide7.xml" Id="Rc64cf51ead514c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3d34007c747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c31eb15b94bba" /><Relationship Type="http://schemas.openxmlformats.org/officeDocument/2006/relationships/theme" Target="/ppt/slideMasters/theme/theme1.xml" Id="R0d68d012bfea45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6c31eb15b94b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9678471ad4d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209af4e5848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795de5d5342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3e842a9164e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1d4a742ea42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2e0fdbddb4f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f6fb0e51349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STORM LEGEGRUPPE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LEGEGRUPPE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 LEGEGRUPPE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LEGEGRUPPE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LEGEGRUPPE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LEGEGRUPPE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4 987 177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3 053 927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2 628 670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5 269 217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7 326 197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LEGEGRUPPE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STORM-LARSEN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LEGEGRUPPE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Sognsveien 75B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00 86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989 004 042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LEGEGRUPPE AS</a:t>
            </a:r>
          </a:p>
        </p:txBody>
      </p:sp>
    </p:spTree>
  </p:cSld>
  <p:clrMapOvr>
    <a:masterClrMapping xmlns:a="http://schemas.openxmlformats.org/drawingml/2006/main"/>
  </p:clrMapOvr>
</p:sld>
</file>