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f928da8339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dfa0a5353a448a"/>
  </p:sldMasterIdLst>
  <p:sldIdLst>
    <p:sldId xmlns:r="http://schemas.openxmlformats.org/officeDocument/2006/relationships" id="256" r:id="R49836ea5467643bb"/>
    <p:sldId xmlns:r="http://schemas.openxmlformats.org/officeDocument/2006/relationships" id="257" r:id="Rae1c0b8ce3c94cd7"/>
    <p:sldId xmlns:r="http://schemas.openxmlformats.org/officeDocument/2006/relationships" id="258" r:id="R9295bb98c3a14a34"/>
    <p:sldId xmlns:r="http://schemas.openxmlformats.org/officeDocument/2006/relationships" id="259" r:id="R2cc058fbe292467b"/>
    <p:sldId xmlns:r="http://schemas.openxmlformats.org/officeDocument/2006/relationships" id="260" r:id="R048b5c2de1b1451f"/>
    <p:sldId xmlns:r="http://schemas.openxmlformats.org/officeDocument/2006/relationships" id="261" r:id="R2b14d136bfbc4502"/>
    <p:sldId xmlns:r="http://schemas.openxmlformats.org/officeDocument/2006/relationships" id="262" r:id="Rc880cce5667a45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fa0a5353a448a" /><Relationship Type="http://schemas.openxmlformats.org/officeDocument/2006/relationships/slide" Target="/ppt/slides/slide1.xml" Id="R49836ea5467643bb" /><Relationship Type="http://schemas.openxmlformats.org/officeDocument/2006/relationships/slide" Target="/ppt/slides/slide2.xml" Id="Rae1c0b8ce3c94cd7" /><Relationship Type="http://schemas.openxmlformats.org/officeDocument/2006/relationships/slide" Target="/ppt/slides/slide3.xml" Id="R9295bb98c3a14a34" /><Relationship Type="http://schemas.openxmlformats.org/officeDocument/2006/relationships/slide" Target="/ppt/slides/slide4.xml" Id="R2cc058fbe292467b" /><Relationship Type="http://schemas.openxmlformats.org/officeDocument/2006/relationships/slide" Target="/ppt/slides/slide5.xml" Id="R048b5c2de1b1451f" /><Relationship Type="http://schemas.openxmlformats.org/officeDocument/2006/relationships/slide" Target="/ppt/slides/slide6.xml" Id="R2b14d136bfbc4502" /><Relationship Type="http://schemas.openxmlformats.org/officeDocument/2006/relationships/slide" Target="/ppt/slides/slide7.xml" Id="Rc880cce5667a45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41de2fc6b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625d7032435c" /><Relationship Type="http://schemas.openxmlformats.org/officeDocument/2006/relationships/theme" Target="/ppt/slideMasters/theme/theme1.xml" Id="Rabb29c639a6a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d625d7032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5259f6709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52ff23e6540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3bc8da72d4e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67201c9f441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2f40e959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ad60a93be48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60236530544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11 083 041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48 289 385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48 730 837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MCO INVEST AS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ATLE OSDAL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989 004 298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A-HOLDING AS</a:t>
            </a:r>
          </a:p>
        </p:txBody>
      </p:sp>
    </p:spTree>
  </p:cSld>
  <p:clrMapOvr>
    <a:masterClrMapping xmlns:a="http://schemas.openxmlformats.org/drawingml/2006/main"/>
  </p:clrMapOvr>
</p:sld>
</file>