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f9e548a0d14a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b7c3537ad34f26"/>
  </p:sldMasterIdLst>
  <p:sldIdLst>
    <p:sldId xmlns:r="http://schemas.openxmlformats.org/officeDocument/2006/relationships" id="256" r:id="Reae296167b014fa7"/>
    <p:sldId xmlns:r="http://schemas.openxmlformats.org/officeDocument/2006/relationships" id="257" r:id="R1786f83301a44773"/>
    <p:sldId xmlns:r="http://schemas.openxmlformats.org/officeDocument/2006/relationships" id="258" r:id="R4c1c0f0de2184807"/>
    <p:sldId xmlns:r="http://schemas.openxmlformats.org/officeDocument/2006/relationships" id="259" r:id="R9b5ddb8c1d6643a1"/>
    <p:sldId xmlns:r="http://schemas.openxmlformats.org/officeDocument/2006/relationships" id="260" r:id="R7b13164b24554465"/>
    <p:sldId xmlns:r="http://schemas.openxmlformats.org/officeDocument/2006/relationships" id="261" r:id="Rb9736065fe0e49b3"/>
    <p:sldId xmlns:r="http://schemas.openxmlformats.org/officeDocument/2006/relationships" id="262" r:id="Rb29b9f17f68647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b7c3537ad34f26" /><Relationship Type="http://schemas.openxmlformats.org/officeDocument/2006/relationships/slide" Target="/ppt/slides/slide1.xml" Id="Reae296167b014fa7" /><Relationship Type="http://schemas.openxmlformats.org/officeDocument/2006/relationships/slide" Target="/ppt/slides/slide2.xml" Id="R1786f83301a44773" /><Relationship Type="http://schemas.openxmlformats.org/officeDocument/2006/relationships/slide" Target="/ppt/slides/slide3.xml" Id="R4c1c0f0de2184807" /><Relationship Type="http://schemas.openxmlformats.org/officeDocument/2006/relationships/slide" Target="/ppt/slides/slide4.xml" Id="R9b5ddb8c1d6643a1" /><Relationship Type="http://schemas.openxmlformats.org/officeDocument/2006/relationships/slide" Target="/ppt/slides/slide5.xml" Id="R7b13164b24554465" /><Relationship Type="http://schemas.openxmlformats.org/officeDocument/2006/relationships/slide" Target="/ppt/slides/slide6.xml" Id="Rb9736065fe0e49b3" /><Relationship Type="http://schemas.openxmlformats.org/officeDocument/2006/relationships/slide" Target="/ppt/slides/slide7.xml" Id="Rb29b9f17f68647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f66f9e828f43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3079d943d54bb2" /><Relationship Type="http://schemas.openxmlformats.org/officeDocument/2006/relationships/theme" Target="/ppt/slideMasters/theme/theme1.xml" Id="Rbdaf224555e241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3079d943d54b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c472a7292946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3d0c1aa78c42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87123c91c24c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0d26985adc4a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fbe089fcfa47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6d3b94843147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8f937faf374c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KARSTEN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KARSTEN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45 578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2 903 742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3 219 722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REME STEFFAN GAGNAT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TORVIK JULIE REME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REME KARSTEN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Korsvikgrenda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989 004 360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KARSTEN AS</a:t>
            </a:r>
          </a:p>
        </p:txBody>
      </p:sp>
    </p:spTree>
  </p:cSld>
  <p:clrMapOvr>
    <a:masterClrMapping xmlns:a="http://schemas.openxmlformats.org/drawingml/2006/main"/>
  </p:clrMapOvr>
</p:sld>
</file>