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cb124f8be446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897826e6244a5e"/>
  </p:sldMasterIdLst>
  <p:sldIdLst>
    <p:sldId xmlns:r="http://schemas.openxmlformats.org/officeDocument/2006/relationships" id="256" r:id="Rc718b2b61e4447b9"/>
    <p:sldId xmlns:r="http://schemas.openxmlformats.org/officeDocument/2006/relationships" id="257" r:id="Rb68c5dfaee684e43"/>
    <p:sldId xmlns:r="http://schemas.openxmlformats.org/officeDocument/2006/relationships" id="258" r:id="Rfe0cc28431d24951"/>
    <p:sldId xmlns:r="http://schemas.openxmlformats.org/officeDocument/2006/relationships" id="259" r:id="R69efdad97a254bd8"/>
    <p:sldId xmlns:r="http://schemas.openxmlformats.org/officeDocument/2006/relationships" id="260" r:id="R0a6848a79c344491"/>
    <p:sldId xmlns:r="http://schemas.openxmlformats.org/officeDocument/2006/relationships" id="261" r:id="Rcca43003d8ac44d3"/>
    <p:sldId xmlns:r="http://schemas.openxmlformats.org/officeDocument/2006/relationships" id="262" r:id="R13b06ada2b1c47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897826e6244a5e" /><Relationship Type="http://schemas.openxmlformats.org/officeDocument/2006/relationships/slide" Target="/ppt/slides/slide1.xml" Id="Rc718b2b61e4447b9" /><Relationship Type="http://schemas.openxmlformats.org/officeDocument/2006/relationships/slide" Target="/ppt/slides/slide2.xml" Id="Rb68c5dfaee684e43" /><Relationship Type="http://schemas.openxmlformats.org/officeDocument/2006/relationships/slide" Target="/ppt/slides/slide3.xml" Id="Rfe0cc28431d24951" /><Relationship Type="http://schemas.openxmlformats.org/officeDocument/2006/relationships/slide" Target="/ppt/slides/slide4.xml" Id="R69efdad97a254bd8" /><Relationship Type="http://schemas.openxmlformats.org/officeDocument/2006/relationships/slide" Target="/ppt/slides/slide5.xml" Id="R0a6848a79c344491" /><Relationship Type="http://schemas.openxmlformats.org/officeDocument/2006/relationships/slide" Target="/ppt/slides/slide6.xml" Id="Rcca43003d8ac44d3" /><Relationship Type="http://schemas.openxmlformats.org/officeDocument/2006/relationships/slide" Target="/ppt/slides/slide7.xml" Id="R13b06ada2b1c47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d7fa2d63e94e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bf837f2a64b25" /><Relationship Type="http://schemas.openxmlformats.org/officeDocument/2006/relationships/theme" Target="/ppt/slideMasters/theme/theme1.xml" Id="Re192248a7e7342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dbf837f2a64b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3ebc491394f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35fd62cde48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b1f9a0f5f4f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71926c1af4d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27ea9831b41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64c762bfa43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35f1aaa6245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OTLO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OTLO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OTLO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OTLO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OTLO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OTLO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1 047 032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−1 775 504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16 413 841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84 443 644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90 789 453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OTLO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ESPEN OTLO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OTLO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Espen Otlo, Urabakken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6017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989 004 433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OTLO INVEST AS</a:t>
            </a:r>
          </a:p>
        </p:txBody>
      </p:sp>
    </p:spTree>
  </p:cSld>
  <p:clrMapOvr>
    <a:masterClrMapping xmlns:a="http://schemas.openxmlformats.org/drawingml/2006/main"/>
  </p:clrMapOvr>
</p:sld>
</file>