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43b874f1a748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5ef51cf4bb4532"/>
  </p:sldMasterIdLst>
  <p:sldIdLst>
    <p:sldId xmlns:r="http://schemas.openxmlformats.org/officeDocument/2006/relationships" id="256" r:id="Re88ead8bb9004c01"/>
    <p:sldId xmlns:r="http://schemas.openxmlformats.org/officeDocument/2006/relationships" id="257" r:id="R49773a6ba89c420b"/>
    <p:sldId xmlns:r="http://schemas.openxmlformats.org/officeDocument/2006/relationships" id="258" r:id="Rdbcb3900d8ad48f9"/>
    <p:sldId xmlns:r="http://schemas.openxmlformats.org/officeDocument/2006/relationships" id="259" r:id="R87d9e640c77d47b4"/>
    <p:sldId xmlns:r="http://schemas.openxmlformats.org/officeDocument/2006/relationships" id="260" r:id="R03589c7383984721"/>
    <p:sldId xmlns:r="http://schemas.openxmlformats.org/officeDocument/2006/relationships" id="261" r:id="Rc4d93edc45b34667"/>
    <p:sldId xmlns:r="http://schemas.openxmlformats.org/officeDocument/2006/relationships" id="262" r:id="Rf0180bb9829a49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ef51cf4bb4532" /><Relationship Type="http://schemas.openxmlformats.org/officeDocument/2006/relationships/slide" Target="/ppt/slides/slide1.xml" Id="Re88ead8bb9004c01" /><Relationship Type="http://schemas.openxmlformats.org/officeDocument/2006/relationships/slide" Target="/ppt/slides/slide2.xml" Id="R49773a6ba89c420b" /><Relationship Type="http://schemas.openxmlformats.org/officeDocument/2006/relationships/slide" Target="/ppt/slides/slide3.xml" Id="Rdbcb3900d8ad48f9" /><Relationship Type="http://schemas.openxmlformats.org/officeDocument/2006/relationships/slide" Target="/ppt/slides/slide4.xml" Id="R87d9e640c77d47b4" /><Relationship Type="http://schemas.openxmlformats.org/officeDocument/2006/relationships/slide" Target="/ppt/slides/slide5.xml" Id="R03589c7383984721" /><Relationship Type="http://schemas.openxmlformats.org/officeDocument/2006/relationships/slide" Target="/ppt/slides/slide6.xml" Id="Rc4d93edc45b34667" /><Relationship Type="http://schemas.openxmlformats.org/officeDocument/2006/relationships/slide" Target="/ppt/slides/slide7.xml" Id="Rf0180bb9829a49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6a5c7fa044b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06cd532f64581" /><Relationship Type="http://schemas.openxmlformats.org/officeDocument/2006/relationships/theme" Target="/ppt/slideMasters/theme/theme1.xml" Id="R9d97b44d170f47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006cd532f645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c6a42ee8a40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74f2228b145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6f31d64b649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d16ee3f3e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56b159e5247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72ecd483d4e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55496990d45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−303 828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7 723 086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312 830 889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336 788 643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TERJE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TERJE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HENRIK LIE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