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9faf4b786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33294579647ef"/>
  </p:sldMasterIdLst>
  <p:sldIdLst>
    <p:sldId xmlns:r="http://schemas.openxmlformats.org/officeDocument/2006/relationships" id="256" r:id="Rbf73b784d3374ff0"/>
    <p:sldId xmlns:r="http://schemas.openxmlformats.org/officeDocument/2006/relationships" id="257" r:id="R549dd20582474b19"/>
    <p:sldId xmlns:r="http://schemas.openxmlformats.org/officeDocument/2006/relationships" id="258" r:id="Rb6f67f1614434c89"/>
    <p:sldId xmlns:r="http://schemas.openxmlformats.org/officeDocument/2006/relationships" id="259" r:id="Rc1328d876d8e4648"/>
    <p:sldId xmlns:r="http://schemas.openxmlformats.org/officeDocument/2006/relationships" id="260" r:id="Rc014b07d81734a03"/>
    <p:sldId xmlns:r="http://schemas.openxmlformats.org/officeDocument/2006/relationships" id="261" r:id="R467c8c65e22c44e3"/>
    <p:sldId xmlns:r="http://schemas.openxmlformats.org/officeDocument/2006/relationships" id="262" r:id="R5a8797eb20b7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33294579647ef" /><Relationship Type="http://schemas.openxmlformats.org/officeDocument/2006/relationships/slide" Target="/ppt/slides/slide1.xml" Id="Rbf73b784d3374ff0" /><Relationship Type="http://schemas.openxmlformats.org/officeDocument/2006/relationships/slide" Target="/ppt/slides/slide2.xml" Id="R549dd20582474b19" /><Relationship Type="http://schemas.openxmlformats.org/officeDocument/2006/relationships/slide" Target="/ppt/slides/slide3.xml" Id="Rb6f67f1614434c89" /><Relationship Type="http://schemas.openxmlformats.org/officeDocument/2006/relationships/slide" Target="/ppt/slides/slide4.xml" Id="Rc1328d876d8e4648" /><Relationship Type="http://schemas.openxmlformats.org/officeDocument/2006/relationships/slide" Target="/ppt/slides/slide5.xml" Id="Rc014b07d81734a03" /><Relationship Type="http://schemas.openxmlformats.org/officeDocument/2006/relationships/slide" Target="/ppt/slides/slide6.xml" Id="R467c8c65e22c44e3" /><Relationship Type="http://schemas.openxmlformats.org/officeDocument/2006/relationships/slide" Target="/ppt/slides/slide7.xml" Id="R5a8797eb20b7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a70601a29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5cda220443c8" /><Relationship Type="http://schemas.openxmlformats.org/officeDocument/2006/relationships/theme" Target="/ppt/slideMasters/theme/theme1.xml" Id="R4e68b3e6d294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c5cda2204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c2755199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c986c1cad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3d749c2f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a9cd9695e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2c4ff544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e8237eeb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b2f635b4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 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11 472 312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11 536 857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MONICA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monica-m@online.no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 VEST AS</a:t>
            </a:r>
          </a:p>
        </p:txBody>
      </p:sp>
    </p:spTree>
  </p:cSld>
  <p:clrMapOvr>
    <a:masterClrMapping xmlns:a="http://schemas.openxmlformats.org/drawingml/2006/main"/>
  </p:clrMapOvr>
</p:sld>
</file>