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31c685aad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40b7de7bbc435d"/>
  </p:sldMasterIdLst>
  <p:sldIdLst>
    <p:sldId xmlns:r="http://schemas.openxmlformats.org/officeDocument/2006/relationships" id="256" r:id="R0817cd27a1674165"/>
    <p:sldId xmlns:r="http://schemas.openxmlformats.org/officeDocument/2006/relationships" id="257" r:id="R2ba5785f02574dab"/>
    <p:sldId xmlns:r="http://schemas.openxmlformats.org/officeDocument/2006/relationships" id="258" r:id="R5b90b98d57684408"/>
    <p:sldId xmlns:r="http://schemas.openxmlformats.org/officeDocument/2006/relationships" id="259" r:id="R3b7010c3b4e04d12"/>
    <p:sldId xmlns:r="http://schemas.openxmlformats.org/officeDocument/2006/relationships" id="260" r:id="R304d58b68ad94216"/>
    <p:sldId xmlns:r="http://schemas.openxmlformats.org/officeDocument/2006/relationships" id="261" r:id="R90f8002f579b437a"/>
    <p:sldId xmlns:r="http://schemas.openxmlformats.org/officeDocument/2006/relationships" id="262" r:id="R7dcc64e4757b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0b7de7bbc435d" /><Relationship Type="http://schemas.openxmlformats.org/officeDocument/2006/relationships/slide" Target="/ppt/slides/slide1.xml" Id="R0817cd27a1674165" /><Relationship Type="http://schemas.openxmlformats.org/officeDocument/2006/relationships/slide" Target="/ppt/slides/slide2.xml" Id="R2ba5785f02574dab" /><Relationship Type="http://schemas.openxmlformats.org/officeDocument/2006/relationships/slide" Target="/ppt/slides/slide3.xml" Id="R5b90b98d57684408" /><Relationship Type="http://schemas.openxmlformats.org/officeDocument/2006/relationships/slide" Target="/ppt/slides/slide4.xml" Id="R3b7010c3b4e04d12" /><Relationship Type="http://schemas.openxmlformats.org/officeDocument/2006/relationships/slide" Target="/ppt/slides/slide5.xml" Id="R304d58b68ad94216" /><Relationship Type="http://schemas.openxmlformats.org/officeDocument/2006/relationships/slide" Target="/ppt/slides/slide6.xml" Id="R90f8002f579b437a" /><Relationship Type="http://schemas.openxmlformats.org/officeDocument/2006/relationships/slide" Target="/ppt/slides/slide7.xml" Id="R7dcc64e4757b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db8fe194045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7b837651e45f4" /><Relationship Type="http://schemas.openxmlformats.org/officeDocument/2006/relationships/theme" Target="/ppt/slideMasters/theme/theme1.xml" Id="Rafd8414a9b75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d7b837651e45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d4f665be6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144ef43fe4f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82214a1d0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bbbbeb359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28bd2d1c2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53a078b7e4c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d7c58959b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KONSERNET MORTENSEN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KONSERNET MORTENSEN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KONSERNET MORTENSEN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KONSERNET MORTENSEN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KONSERNET MORTENSEN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KONSERNET MORTENSEN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23 230 953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23 332 505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KONSERNET MORTENSEN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CATO W NGUYEN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KONSERNET MORTENSEN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Stoppenveien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KONSERNET MORTENSEN AS</a:t>
            </a:r>
          </a:p>
        </p:txBody>
      </p:sp>
    </p:spTree>
  </p:cSld>
  <p:clrMapOvr>
    <a:masterClrMapping xmlns:a="http://schemas.openxmlformats.org/drawingml/2006/main"/>
  </p:clrMapOvr>
</p:sld>
</file>