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9f297e8e2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4c03a0ef446be"/>
  </p:sldMasterIdLst>
  <p:sldIdLst>
    <p:sldId xmlns:r="http://schemas.openxmlformats.org/officeDocument/2006/relationships" id="256" r:id="R42589872f46c4989"/>
    <p:sldId xmlns:r="http://schemas.openxmlformats.org/officeDocument/2006/relationships" id="257" r:id="R21d7db155bcd480a"/>
    <p:sldId xmlns:r="http://schemas.openxmlformats.org/officeDocument/2006/relationships" id="258" r:id="Rbf13bcb4c6ec492a"/>
    <p:sldId xmlns:r="http://schemas.openxmlformats.org/officeDocument/2006/relationships" id="259" r:id="R9310659e086d4bca"/>
    <p:sldId xmlns:r="http://schemas.openxmlformats.org/officeDocument/2006/relationships" id="260" r:id="R1796321c31e847f0"/>
    <p:sldId xmlns:r="http://schemas.openxmlformats.org/officeDocument/2006/relationships" id="261" r:id="R4ecfecf905e9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4c03a0ef446be" /><Relationship Type="http://schemas.openxmlformats.org/officeDocument/2006/relationships/slide" Target="/ppt/slides/slide1.xml" Id="R42589872f46c4989" /><Relationship Type="http://schemas.openxmlformats.org/officeDocument/2006/relationships/slide" Target="/ppt/slides/slide2.xml" Id="R21d7db155bcd480a" /><Relationship Type="http://schemas.openxmlformats.org/officeDocument/2006/relationships/slide" Target="/ppt/slides/slide3.xml" Id="Rbf13bcb4c6ec492a" /><Relationship Type="http://schemas.openxmlformats.org/officeDocument/2006/relationships/slide" Target="/ppt/slides/slide4.xml" Id="R9310659e086d4bca" /><Relationship Type="http://schemas.openxmlformats.org/officeDocument/2006/relationships/slide" Target="/ppt/slides/slide5.xml" Id="R1796321c31e847f0" /><Relationship Type="http://schemas.openxmlformats.org/officeDocument/2006/relationships/slide" Target="/ppt/slides/slide6.xml" Id="R4ecfecf905e9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66ed3c5bc4e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c0b58c67d49bd" /><Relationship Type="http://schemas.openxmlformats.org/officeDocument/2006/relationships/theme" Target="/ppt/slideMasters/theme/theme1.xml" Id="R2236b66a39a14f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c0b58c67d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b914cc172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36e0ce8564e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5ab40c15a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c1bbfa385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846231e01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7b21428ef4d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AARMO'S PRE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AARMO'S PRE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AARMO'S PRE BYGG AS ble etablert [år] og holder til i Skage I Namdalen.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AARMO'S PRE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AARMO'S PRE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AARMO'S PRE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3 860 414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3 234 894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13 486 011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14 202 115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AARMO'S PRE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Heiabakkan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7860 Skage I Namdalen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AARMO'S PRE BYGG AS</a:t>
            </a:r>
          </a:p>
        </p:txBody>
      </p:sp>
    </p:spTree>
  </p:cSld>
  <p:clrMapOvr>
    <a:masterClrMapping xmlns:a="http://schemas.openxmlformats.org/drawingml/2006/main"/>
  </p:clrMapOvr>
</p:sld>
</file>