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0205a1ce3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d6880b86f470c"/>
  </p:sldMasterIdLst>
  <p:sldIdLst>
    <p:sldId xmlns:r="http://schemas.openxmlformats.org/officeDocument/2006/relationships" id="256" r:id="R2eb8854fd5e34215"/>
    <p:sldId xmlns:r="http://schemas.openxmlformats.org/officeDocument/2006/relationships" id="257" r:id="Rf9cc63e80faa47f1"/>
    <p:sldId xmlns:r="http://schemas.openxmlformats.org/officeDocument/2006/relationships" id="258" r:id="R59a3e1b0fdbe429e"/>
    <p:sldId xmlns:r="http://schemas.openxmlformats.org/officeDocument/2006/relationships" id="259" r:id="Re857ffbdafc846fd"/>
    <p:sldId xmlns:r="http://schemas.openxmlformats.org/officeDocument/2006/relationships" id="260" r:id="Rc4e7f54f20754997"/>
    <p:sldId xmlns:r="http://schemas.openxmlformats.org/officeDocument/2006/relationships" id="261" r:id="Rcd02dcaab1ce4d9f"/>
    <p:sldId xmlns:r="http://schemas.openxmlformats.org/officeDocument/2006/relationships" id="262" r:id="R6376c106af7e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d6880b86f470c" /><Relationship Type="http://schemas.openxmlformats.org/officeDocument/2006/relationships/slide" Target="/ppt/slides/slide1.xml" Id="R2eb8854fd5e34215" /><Relationship Type="http://schemas.openxmlformats.org/officeDocument/2006/relationships/slide" Target="/ppt/slides/slide2.xml" Id="Rf9cc63e80faa47f1" /><Relationship Type="http://schemas.openxmlformats.org/officeDocument/2006/relationships/slide" Target="/ppt/slides/slide3.xml" Id="R59a3e1b0fdbe429e" /><Relationship Type="http://schemas.openxmlformats.org/officeDocument/2006/relationships/slide" Target="/ppt/slides/slide4.xml" Id="Re857ffbdafc846fd" /><Relationship Type="http://schemas.openxmlformats.org/officeDocument/2006/relationships/slide" Target="/ppt/slides/slide5.xml" Id="Rc4e7f54f20754997" /><Relationship Type="http://schemas.openxmlformats.org/officeDocument/2006/relationships/slide" Target="/ppt/slides/slide6.xml" Id="Rcd02dcaab1ce4d9f" /><Relationship Type="http://schemas.openxmlformats.org/officeDocument/2006/relationships/slide" Target="/ppt/slides/slide7.xml" Id="R6376c106af7e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25af78fd5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1860e5df4258" /><Relationship Type="http://schemas.openxmlformats.org/officeDocument/2006/relationships/theme" Target="/ppt/slideMasters/theme/theme1.xml" Id="Rd75cd0be4212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31860e5df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4bc97aa14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4a90c468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f2fbcd2f5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548f1d67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8f5b0b7c5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d841f2894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7b57b4baf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PEVH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PEVH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29 529 775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KAARE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Pelikanveien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PEVH INVEST AS</a:t>
            </a:r>
          </a:p>
        </p:txBody>
      </p:sp>
    </p:spTree>
  </p:cSld>
  <p:clrMapOvr>
    <a:masterClrMapping xmlns:a="http://schemas.openxmlformats.org/drawingml/2006/main"/>
  </p:clrMapOvr>
</p:sld>
</file>