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e079d1b29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11e08abfc4b6f"/>
  </p:sldMasterIdLst>
  <p:sldIdLst>
    <p:sldId xmlns:r="http://schemas.openxmlformats.org/officeDocument/2006/relationships" id="256" r:id="Rb5b673680a854cd3"/>
    <p:sldId xmlns:r="http://schemas.openxmlformats.org/officeDocument/2006/relationships" id="257" r:id="R74ede367f0384c6c"/>
    <p:sldId xmlns:r="http://schemas.openxmlformats.org/officeDocument/2006/relationships" id="258" r:id="R77853d58de694aed"/>
    <p:sldId xmlns:r="http://schemas.openxmlformats.org/officeDocument/2006/relationships" id="259" r:id="R44b8d2ffa8ef43b9"/>
    <p:sldId xmlns:r="http://schemas.openxmlformats.org/officeDocument/2006/relationships" id="260" r:id="R344cf60140824730"/>
    <p:sldId xmlns:r="http://schemas.openxmlformats.org/officeDocument/2006/relationships" id="261" r:id="Re78da1cd195b457a"/>
    <p:sldId xmlns:r="http://schemas.openxmlformats.org/officeDocument/2006/relationships" id="262" r:id="R87476a691989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11e08abfc4b6f" /><Relationship Type="http://schemas.openxmlformats.org/officeDocument/2006/relationships/slide" Target="/ppt/slides/slide1.xml" Id="Rb5b673680a854cd3" /><Relationship Type="http://schemas.openxmlformats.org/officeDocument/2006/relationships/slide" Target="/ppt/slides/slide2.xml" Id="R74ede367f0384c6c" /><Relationship Type="http://schemas.openxmlformats.org/officeDocument/2006/relationships/slide" Target="/ppt/slides/slide3.xml" Id="R77853d58de694aed" /><Relationship Type="http://schemas.openxmlformats.org/officeDocument/2006/relationships/slide" Target="/ppt/slides/slide4.xml" Id="R44b8d2ffa8ef43b9" /><Relationship Type="http://schemas.openxmlformats.org/officeDocument/2006/relationships/slide" Target="/ppt/slides/slide5.xml" Id="R344cf60140824730" /><Relationship Type="http://schemas.openxmlformats.org/officeDocument/2006/relationships/slide" Target="/ppt/slides/slide6.xml" Id="Re78da1cd195b457a" /><Relationship Type="http://schemas.openxmlformats.org/officeDocument/2006/relationships/slide" Target="/ppt/slides/slide7.xml" Id="R87476a691989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dd713d443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8f1214074890" /><Relationship Type="http://schemas.openxmlformats.org/officeDocument/2006/relationships/theme" Target="/ppt/slideMasters/theme/theme1.xml" Id="R17c2c4ea3b8d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08f121407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2ff27533f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4c5ababbe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14e1a8f78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0f1ce212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e6b44ea56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a47f9b8a2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9929394d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