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9c50dbe8f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23a1c0dbb4ff7"/>
  </p:sldMasterIdLst>
  <p:sldIdLst>
    <p:sldId xmlns:r="http://schemas.openxmlformats.org/officeDocument/2006/relationships" id="256" r:id="R3bf83087407d4ea8"/>
    <p:sldId xmlns:r="http://schemas.openxmlformats.org/officeDocument/2006/relationships" id="257" r:id="Rc0b3aa7905e74dc6"/>
    <p:sldId xmlns:r="http://schemas.openxmlformats.org/officeDocument/2006/relationships" id="258" r:id="R8d14d95a5b0d4f61"/>
    <p:sldId xmlns:r="http://schemas.openxmlformats.org/officeDocument/2006/relationships" id="259" r:id="R1a97811178a44b89"/>
    <p:sldId xmlns:r="http://schemas.openxmlformats.org/officeDocument/2006/relationships" id="260" r:id="R6eaa36023c824650"/>
    <p:sldId xmlns:r="http://schemas.openxmlformats.org/officeDocument/2006/relationships" id="261" r:id="R6a4386b05559477b"/>
    <p:sldId xmlns:r="http://schemas.openxmlformats.org/officeDocument/2006/relationships" id="262" r:id="R95b57413f159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23a1c0dbb4ff7" /><Relationship Type="http://schemas.openxmlformats.org/officeDocument/2006/relationships/slide" Target="/ppt/slides/slide1.xml" Id="R3bf83087407d4ea8" /><Relationship Type="http://schemas.openxmlformats.org/officeDocument/2006/relationships/slide" Target="/ppt/slides/slide2.xml" Id="Rc0b3aa7905e74dc6" /><Relationship Type="http://schemas.openxmlformats.org/officeDocument/2006/relationships/slide" Target="/ppt/slides/slide3.xml" Id="R8d14d95a5b0d4f61" /><Relationship Type="http://schemas.openxmlformats.org/officeDocument/2006/relationships/slide" Target="/ppt/slides/slide4.xml" Id="R1a97811178a44b89" /><Relationship Type="http://schemas.openxmlformats.org/officeDocument/2006/relationships/slide" Target="/ppt/slides/slide5.xml" Id="R6eaa36023c824650" /><Relationship Type="http://schemas.openxmlformats.org/officeDocument/2006/relationships/slide" Target="/ppt/slides/slide6.xml" Id="R6a4386b05559477b" /><Relationship Type="http://schemas.openxmlformats.org/officeDocument/2006/relationships/slide" Target="/ppt/slides/slide7.xml" Id="R95b57413f159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dd0b76e27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074167f19461a" /><Relationship Type="http://schemas.openxmlformats.org/officeDocument/2006/relationships/theme" Target="/ppt/slideMasters/theme/theme1.xml" Id="R79f2b89fcfa8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b074167f19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1cd41868c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83e9e685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b92038e7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0398f9a0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6e04ee86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1240ba46f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3eb8b1947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MUSDALSSETRA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MUSDALSSETRA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36 366 726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109 659 965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140 061 474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MUSDALSLIEN TROND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MUSDALSSETRA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Nybuvegen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MUSDALSSETRA HOLDING AS</a:t>
            </a:r>
          </a:p>
        </p:txBody>
      </p:sp>
    </p:spTree>
  </p:cSld>
  <p:clrMapOvr>
    <a:masterClrMapping xmlns:a="http://schemas.openxmlformats.org/drawingml/2006/main"/>
  </p:clrMapOvr>
</p:sld>
</file>