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bde22e335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084a7d30ff4083"/>
  </p:sldMasterIdLst>
  <p:sldIdLst>
    <p:sldId xmlns:r="http://schemas.openxmlformats.org/officeDocument/2006/relationships" id="256" r:id="R9b5c171007e248f2"/>
    <p:sldId xmlns:r="http://schemas.openxmlformats.org/officeDocument/2006/relationships" id="257" r:id="R4b86b1b26f814a3d"/>
    <p:sldId xmlns:r="http://schemas.openxmlformats.org/officeDocument/2006/relationships" id="258" r:id="Rea9adfb0fe854ce9"/>
    <p:sldId xmlns:r="http://schemas.openxmlformats.org/officeDocument/2006/relationships" id="259" r:id="R8c502bb52b51413d"/>
    <p:sldId xmlns:r="http://schemas.openxmlformats.org/officeDocument/2006/relationships" id="260" r:id="R81956d1ce4294fd3"/>
    <p:sldId xmlns:r="http://schemas.openxmlformats.org/officeDocument/2006/relationships" id="261" r:id="R8367339bc0b64005"/>
    <p:sldId xmlns:r="http://schemas.openxmlformats.org/officeDocument/2006/relationships" id="262" r:id="Re2e41fb29f804f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84a7d30ff4083" /><Relationship Type="http://schemas.openxmlformats.org/officeDocument/2006/relationships/slide" Target="/ppt/slides/slide1.xml" Id="R9b5c171007e248f2" /><Relationship Type="http://schemas.openxmlformats.org/officeDocument/2006/relationships/slide" Target="/ppt/slides/slide2.xml" Id="R4b86b1b26f814a3d" /><Relationship Type="http://schemas.openxmlformats.org/officeDocument/2006/relationships/slide" Target="/ppt/slides/slide3.xml" Id="Rea9adfb0fe854ce9" /><Relationship Type="http://schemas.openxmlformats.org/officeDocument/2006/relationships/slide" Target="/ppt/slides/slide4.xml" Id="R8c502bb52b51413d" /><Relationship Type="http://schemas.openxmlformats.org/officeDocument/2006/relationships/slide" Target="/ppt/slides/slide5.xml" Id="R81956d1ce4294fd3" /><Relationship Type="http://schemas.openxmlformats.org/officeDocument/2006/relationships/slide" Target="/ppt/slides/slide6.xml" Id="R8367339bc0b64005" /><Relationship Type="http://schemas.openxmlformats.org/officeDocument/2006/relationships/slide" Target="/ppt/slides/slide7.xml" Id="Re2e41fb29f804f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2355de396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aceb492d481c" /><Relationship Type="http://schemas.openxmlformats.org/officeDocument/2006/relationships/theme" Target="/ppt/slideMasters/theme/theme1.xml" Id="R8b15c04207c9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18aceb492d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7099e0983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fb2f2f3e49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cfcb23aa7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b70e803b2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f81aaab0e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48351f44040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082f2966949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 EIER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 EIER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−100 675 031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−53 853 318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70 939 184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86 758 887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ERIK KLAVENESS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 EIER AS</a:t>
            </a:r>
          </a:p>
        </p:txBody>
      </p:sp>
    </p:spTree>
  </p:cSld>
  <p:clrMapOvr>
    <a:masterClrMapping xmlns:a="http://schemas.openxmlformats.org/drawingml/2006/main"/>
  </p:clrMapOvr>
</p:sld>
</file>