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fa68a8d904f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d2259278a4496"/>
  </p:sldMasterIdLst>
  <p:sldIdLst>
    <p:sldId xmlns:r="http://schemas.openxmlformats.org/officeDocument/2006/relationships" id="256" r:id="Rdae178688d14453a"/>
    <p:sldId xmlns:r="http://schemas.openxmlformats.org/officeDocument/2006/relationships" id="257" r:id="R76494fa5aad640f1"/>
    <p:sldId xmlns:r="http://schemas.openxmlformats.org/officeDocument/2006/relationships" id="258" r:id="Rf7634dc6aee840e8"/>
    <p:sldId xmlns:r="http://schemas.openxmlformats.org/officeDocument/2006/relationships" id="259" r:id="R6f1e11ccf9394d53"/>
    <p:sldId xmlns:r="http://schemas.openxmlformats.org/officeDocument/2006/relationships" id="260" r:id="Rd7c9f6c87e314b21"/>
    <p:sldId xmlns:r="http://schemas.openxmlformats.org/officeDocument/2006/relationships" id="261" r:id="R2ed6cd36638d481c"/>
    <p:sldId xmlns:r="http://schemas.openxmlformats.org/officeDocument/2006/relationships" id="262" r:id="R9412a78cee9a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d2259278a4496" /><Relationship Type="http://schemas.openxmlformats.org/officeDocument/2006/relationships/slide" Target="/ppt/slides/slide1.xml" Id="Rdae178688d14453a" /><Relationship Type="http://schemas.openxmlformats.org/officeDocument/2006/relationships/slide" Target="/ppt/slides/slide2.xml" Id="R76494fa5aad640f1" /><Relationship Type="http://schemas.openxmlformats.org/officeDocument/2006/relationships/slide" Target="/ppt/slides/slide3.xml" Id="Rf7634dc6aee840e8" /><Relationship Type="http://schemas.openxmlformats.org/officeDocument/2006/relationships/slide" Target="/ppt/slides/slide4.xml" Id="R6f1e11ccf9394d53" /><Relationship Type="http://schemas.openxmlformats.org/officeDocument/2006/relationships/slide" Target="/ppt/slides/slide5.xml" Id="Rd7c9f6c87e314b21" /><Relationship Type="http://schemas.openxmlformats.org/officeDocument/2006/relationships/slide" Target="/ppt/slides/slide6.xml" Id="R2ed6cd36638d481c" /><Relationship Type="http://schemas.openxmlformats.org/officeDocument/2006/relationships/slide" Target="/ppt/slides/slide7.xml" Id="R9412a78cee9a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b13ec3978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c113823ad4ae1" /><Relationship Type="http://schemas.openxmlformats.org/officeDocument/2006/relationships/theme" Target="/ppt/slideMasters/theme/theme1.xml" Id="R8360ebdf0b5f4e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c113823ad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271b545be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880b155c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c7362f0b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bab4bbfb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5504e181d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2a1da2f88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d91dddb0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−9 606 084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44 877 593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53 904 597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WILHELM ANTON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2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3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KIDSAS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wilhelm@mohn.nu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LANGODDEN AS</a:t>
            </a:r>
          </a:p>
        </p:txBody>
      </p:sp>
    </p:spTree>
  </p:cSld>
  <p:clrMapOvr>
    <a:masterClrMapping xmlns:a="http://schemas.openxmlformats.org/drawingml/2006/main"/>
  </p:clrMapOvr>
</p:sld>
</file>