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55be0e1eb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5fee819af4c88"/>
  </p:sldMasterIdLst>
  <p:sldIdLst>
    <p:sldId xmlns:r="http://schemas.openxmlformats.org/officeDocument/2006/relationships" id="256" r:id="R0e554bf8861c4e50"/>
    <p:sldId xmlns:r="http://schemas.openxmlformats.org/officeDocument/2006/relationships" id="257" r:id="R98e64b6f387840f1"/>
    <p:sldId xmlns:r="http://schemas.openxmlformats.org/officeDocument/2006/relationships" id="258" r:id="Rc8c18a5d18144ae9"/>
    <p:sldId xmlns:r="http://schemas.openxmlformats.org/officeDocument/2006/relationships" id="259" r:id="Rdecc16837f794fb4"/>
    <p:sldId xmlns:r="http://schemas.openxmlformats.org/officeDocument/2006/relationships" id="260" r:id="R415a2db9880349cf"/>
    <p:sldId xmlns:r="http://schemas.openxmlformats.org/officeDocument/2006/relationships" id="261" r:id="R5e07a57f47a34c1d"/>
    <p:sldId xmlns:r="http://schemas.openxmlformats.org/officeDocument/2006/relationships" id="262" r:id="R84c31830553a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5fee819af4c88" /><Relationship Type="http://schemas.openxmlformats.org/officeDocument/2006/relationships/slide" Target="/ppt/slides/slide1.xml" Id="R0e554bf8861c4e50" /><Relationship Type="http://schemas.openxmlformats.org/officeDocument/2006/relationships/slide" Target="/ppt/slides/slide2.xml" Id="R98e64b6f387840f1" /><Relationship Type="http://schemas.openxmlformats.org/officeDocument/2006/relationships/slide" Target="/ppt/slides/slide3.xml" Id="Rc8c18a5d18144ae9" /><Relationship Type="http://schemas.openxmlformats.org/officeDocument/2006/relationships/slide" Target="/ppt/slides/slide4.xml" Id="Rdecc16837f794fb4" /><Relationship Type="http://schemas.openxmlformats.org/officeDocument/2006/relationships/slide" Target="/ppt/slides/slide5.xml" Id="R415a2db9880349cf" /><Relationship Type="http://schemas.openxmlformats.org/officeDocument/2006/relationships/slide" Target="/ppt/slides/slide6.xml" Id="R5e07a57f47a34c1d" /><Relationship Type="http://schemas.openxmlformats.org/officeDocument/2006/relationships/slide" Target="/ppt/slides/slide7.xml" Id="R84c31830553a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edbded52a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8fde26a80464e" /><Relationship Type="http://schemas.openxmlformats.org/officeDocument/2006/relationships/theme" Target="/ppt/slideMasters/theme/theme1.xml" Id="R05d4dbe57d09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8fde26a80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e967c11a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e3ecf41e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38dd4ac2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130248c8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3b05b10841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060166d6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5d46c5f8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4 500 976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4 552 876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47 153 420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47 293 103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BERG-JENSEN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BERG-JENSEN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BERG-JENSEN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mojo@wjordan.no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