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3bfd3a817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6c7b5a3314294"/>
  </p:sldMasterIdLst>
  <p:sldIdLst>
    <p:sldId xmlns:r="http://schemas.openxmlformats.org/officeDocument/2006/relationships" id="256" r:id="R831012fabe224ccc"/>
    <p:sldId xmlns:r="http://schemas.openxmlformats.org/officeDocument/2006/relationships" id="257" r:id="R5c8c6144ebdc4866"/>
    <p:sldId xmlns:r="http://schemas.openxmlformats.org/officeDocument/2006/relationships" id="258" r:id="Rfb2a277c48f74312"/>
    <p:sldId xmlns:r="http://schemas.openxmlformats.org/officeDocument/2006/relationships" id="259" r:id="Rc7facb091274475f"/>
    <p:sldId xmlns:r="http://schemas.openxmlformats.org/officeDocument/2006/relationships" id="260" r:id="Rc4916a97a9e54d52"/>
    <p:sldId xmlns:r="http://schemas.openxmlformats.org/officeDocument/2006/relationships" id="261" r:id="R05f9397a0b624034"/>
    <p:sldId xmlns:r="http://schemas.openxmlformats.org/officeDocument/2006/relationships" id="262" r:id="R5790ce81bcc4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6c7b5a3314294" /><Relationship Type="http://schemas.openxmlformats.org/officeDocument/2006/relationships/slide" Target="/ppt/slides/slide1.xml" Id="R831012fabe224ccc" /><Relationship Type="http://schemas.openxmlformats.org/officeDocument/2006/relationships/slide" Target="/ppt/slides/slide2.xml" Id="R5c8c6144ebdc4866" /><Relationship Type="http://schemas.openxmlformats.org/officeDocument/2006/relationships/slide" Target="/ppt/slides/slide3.xml" Id="Rfb2a277c48f74312" /><Relationship Type="http://schemas.openxmlformats.org/officeDocument/2006/relationships/slide" Target="/ppt/slides/slide4.xml" Id="Rc7facb091274475f" /><Relationship Type="http://schemas.openxmlformats.org/officeDocument/2006/relationships/slide" Target="/ppt/slides/slide5.xml" Id="Rc4916a97a9e54d52" /><Relationship Type="http://schemas.openxmlformats.org/officeDocument/2006/relationships/slide" Target="/ppt/slides/slide6.xml" Id="R05f9397a0b624034" /><Relationship Type="http://schemas.openxmlformats.org/officeDocument/2006/relationships/slide" Target="/ppt/slides/slide7.xml" Id="R5790ce81bcc4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e843f7ae5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5c7c275645e2" /><Relationship Type="http://schemas.openxmlformats.org/officeDocument/2006/relationships/theme" Target="/ppt/slideMasters/theme/theme1.xml" Id="R86c6052e0361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f5c7c2756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ddc79fb2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b156e20f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7c792527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f609c8c9c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2ac9dd7e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2bf0b67a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4a96932a40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