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8da22e982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b5d70350248cf"/>
  </p:sldMasterIdLst>
  <p:sldIdLst>
    <p:sldId xmlns:r="http://schemas.openxmlformats.org/officeDocument/2006/relationships" id="256" r:id="Rfd5cba2548e643d6"/>
    <p:sldId xmlns:r="http://schemas.openxmlformats.org/officeDocument/2006/relationships" id="257" r:id="R694867faad554803"/>
    <p:sldId xmlns:r="http://schemas.openxmlformats.org/officeDocument/2006/relationships" id="258" r:id="R6b40616f4f7a4e93"/>
    <p:sldId xmlns:r="http://schemas.openxmlformats.org/officeDocument/2006/relationships" id="259" r:id="R254676ddd3564678"/>
    <p:sldId xmlns:r="http://schemas.openxmlformats.org/officeDocument/2006/relationships" id="260" r:id="R16a4221bd4024f21"/>
    <p:sldId xmlns:r="http://schemas.openxmlformats.org/officeDocument/2006/relationships" id="261" r:id="R565ed3dfbb574817"/>
    <p:sldId xmlns:r="http://schemas.openxmlformats.org/officeDocument/2006/relationships" id="262" r:id="R39a3703155d3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b5d70350248cf" /><Relationship Type="http://schemas.openxmlformats.org/officeDocument/2006/relationships/slide" Target="/ppt/slides/slide1.xml" Id="Rfd5cba2548e643d6" /><Relationship Type="http://schemas.openxmlformats.org/officeDocument/2006/relationships/slide" Target="/ppt/slides/slide2.xml" Id="R694867faad554803" /><Relationship Type="http://schemas.openxmlformats.org/officeDocument/2006/relationships/slide" Target="/ppt/slides/slide3.xml" Id="R6b40616f4f7a4e93" /><Relationship Type="http://schemas.openxmlformats.org/officeDocument/2006/relationships/slide" Target="/ppt/slides/slide4.xml" Id="R254676ddd3564678" /><Relationship Type="http://schemas.openxmlformats.org/officeDocument/2006/relationships/slide" Target="/ppt/slides/slide5.xml" Id="R16a4221bd4024f21" /><Relationship Type="http://schemas.openxmlformats.org/officeDocument/2006/relationships/slide" Target="/ppt/slides/slide6.xml" Id="R565ed3dfbb574817" /><Relationship Type="http://schemas.openxmlformats.org/officeDocument/2006/relationships/slide" Target="/ppt/slides/slide7.xml" Id="R39a3703155d3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c9354e472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bc27bae024ad6" /><Relationship Type="http://schemas.openxmlformats.org/officeDocument/2006/relationships/theme" Target="/ppt/slideMasters/theme/theme1.xml" Id="R2af471927422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bc27bae02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1dc44c5d0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104e48b5f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bdba409a0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d2ce2c09e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73d6b588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333724c55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0d895aa2c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BMT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BMT 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8 563 426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296 900 710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300 297 646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 HELMER LARSEN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HELMER THORKILDSEN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THORKILDSEN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MOJO HELMER THORKILDSEN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mojo@wjordan.no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