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4eec18ae1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6be802f9844fa"/>
  </p:sldMasterIdLst>
  <p:sldIdLst>
    <p:sldId xmlns:r="http://schemas.openxmlformats.org/officeDocument/2006/relationships" id="256" r:id="Rae1087e11f6641e4"/>
    <p:sldId xmlns:r="http://schemas.openxmlformats.org/officeDocument/2006/relationships" id="257" r:id="Rc04ab42d5fdd4e2f"/>
    <p:sldId xmlns:r="http://schemas.openxmlformats.org/officeDocument/2006/relationships" id="258" r:id="R1658eb0931d64c41"/>
    <p:sldId xmlns:r="http://schemas.openxmlformats.org/officeDocument/2006/relationships" id="259" r:id="R9ba309a92036486a"/>
    <p:sldId xmlns:r="http://schemas.openxmlformats.org/officeDocument/2006/relationships" id="260" r:id="Rc3725ff9fdde4ba5"/>
    <p:sldId xmlns:r="http://schemas.openxmlformats.org/officeDocument/2006/relationships" id="261" r:id="Re3b51c3304c74d73"/>
    <p:sldId xmlns:r="http://schemas.openxmlformats.org/officeDocument/2006/relationships" id="262" r:id="Raadd96dacf15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6be802f9844fa" /><Relationship Type="http://schemas.openxmlformats.org/officeDocument/2006/relationships/slide" Target="/ppt/slides/slide1.xml" Id="Rae1087e11f6641e4" /><Relationship Type="http://schemas.openxmlformats.org/officeDocument/2006/relationships/slide" Target="/ppt/slides/slide2.xml" Id="Rc04ab42d5fdd4e2f" /><Relationship Type="http://schemas.openxmlformats.org/officeDocument/2006/relationships/slide" Target="/ppt/slides/slide3.xml" Id="R1658eb0931d64c41" /><Relationship Type="http://schemas.openxmlformats.org/officeDocument/2006/relationships/slide" Target="/ppt/slides/slide4.xml" Id="R9ba309a92036486a" /><Relationship Type="http://schemas.openxmlformats.org/officeDocument/2006/relationships/slide" Target="/ppt/slides/slide5.xml" Id="Rc3725ff9fdde4ba5" /><Relationship Type="http://schemas.openxmlformats.org/officeDocument/2006/relationships/slide" Target="/ppt/slides/slide6.xml" Id="Re3b51c3304c74d73" /><Relationship Type="http://schemas.openxmlformats.org/officeDocument/2006/relationships/slide" Target="/ppt/slides/slide7.xml" Id="Raadd96dacf15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66bbf74f34a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dee66293f40a0" /><Relationship Type="http://schemas.openxmlformats.org/officeDocument/2006/relationships/theme" Target="/ppt/slideMasters/theme/theme1.xml" Id="R36631197050b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5dee66293f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63b19aa7e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6c1a323d8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6189bffc3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4b794d2db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c0c2aecad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7993b7a1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a31f1c09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 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 PUTA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9 102 944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9 251 026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NARUM JOHNSRUD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NARUM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NARUM SØRBOTTEN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NARUM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v/Johs Narum, Bryggerigata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989 006 622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 PUTA AS</a:t>
            </a:r>
          </a:p>
        </p:txBody>
      </p:sp>
    </p:spTree>
  </p:cSld>
  <p:clrMapOvr>
    <a:masterClrMapping xmlns:a="http://schemas.openxmlformats.org/drawingml/2006/main"/>
  </p:clrMapOvr>
</p:sld>
</file>