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e83840024441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d2060b888a49c2"/>
  </p:sldMasterIdLst>
  <p:sldIdLst>
    <p:sldId xmlns:r="http://schemas.openxmlformats.org/officeDocument/2006/relationships" id="256" r:id="Re38b52dc81604956"/>
    <p:sldId xmlns:r="http://schemas.openxmlformats.org/officeDocument/2006/relationships" id="257" r:id="R95a19926b8a045e1"/>
    <p:sldId xmlns:r="http://schemas.openxmlformats.org/officeDocument/2006/relationships" id="258" r:id="R7d16d6ef97f541fd"/>
    <p:sldId xmlns:r="http://schemas.openxmlformats.org/officeDocument/2006/relationships" id="259" r:id="R7bcf3e0255db4074"/>
    <p:sldId xmlns:r="http://schemas.openxmlformats.org/officeDocument/2006/relationships" id="260" r:id="R55764210bdb845b8"/>
    <p:sldId xmlns:r="http://schemas.openxmlformats.org/officeDocument/2006/relationships" id="261" r:id="Raea24d7ecf3d4ee8"/>
    <p:sldId xmlns:r="http://schemas.openxmlformats.org/officeDocument/2006/relationships" id="262" r:id="R36e1665b95d04d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d2060b888a49c2" /><Relationship Type="http://schemas.openxmlformats.org/officeDocument/2006/relationships/slide" Target="/ppt/slides/slide1.xml" Id="Re38b52dc81604956" /><Relationship Type="http://schemas.openxmlformats.org/officeDocument/2006/relationships/slide" Target="/ppt/slides/slide2.xml" Id="R95a19926b8a045e1" /><Relationship Type="http://schemas.openxmlformats.org/officeDocument/2006/relationships/slide" Target="/ppt/slides/slide3.xml" Id="R7d16d6ef97f541fd" /><Relationship Type="http://schemas.openxmlformats.org/officeDocument/2006/relationships/slide" Target="/ppt/slides/slide4.xml" Id="R7bcf3e0255db4074" /><Relationship Type="http://schemas.openxmlformats.org/officeDocument/2006/relationships/slide" Target="/ppt/slides/slide5.xml" Id="R55764210bdb845b8" /><Relationship Type="http://schemas.openxmlformats.org/officeDocument/2006/relationships/slide" Target="/ppt/slides/slide6.xml" Id="Raea24d7ecf3d4ee8" /><Relationship Type="http://schemas.openxmlformats.org/officeDocument/2006/relationships/slide" Target="/ppt/slides/slide7.xml" Id="R36e1665b95d04d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c77295824f46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9abf9fad547f3" /><Relationship Type="http://schemas.openxmlformats.org/officeDocument/2006/relationships/theme" Target="/ppt/slideMasters/theme/theme1.xml" Id="R2a972fad418546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a9abf9fad547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301d5b9924c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0b1348fbf46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03b48552d4d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420ad2fea41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a2bae65754c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96ac3bf5046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450676d1042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SJØLØVEN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SJØLØVEN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519 785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1 406 297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3 277 123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9 911 576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10 175 217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 BJØRN SEVERIN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Andersens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45 46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bjorn.lovenskiold@arcticsec.no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989 006 746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