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a4b1b79648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115260d727456f"/>
  </p:sldMasterIdLst>
  <p:sldIdLst>
    <p:sldId xmlns:r="http://schemas.openxmlformats.org/officeDocument/2006/relationships" id="256" r:id="R8c4a894dbe20454d"/>
    <p:sldId xmlns:r="http://schemas.openxmlformats.org/officeDocument/2006/relationships" id="257" r:id="R9559c9bc4314487a"/>
    <p:sldId xmlns:r="http://schemas.openxmlformats.org/officeDocument/2006/relationships" id="258" r:id="Re91d972e9ffe4bcc"/>
    <p:sldId xmlns:r="http://schemas.openxmlformats.org/officeDocument/2006/relationships" id="259" r:id="R940f804e2ba640e8"/>
    <p:sldId xmlns:r="http://schemas.openxmlformats.org/officeDocument/2006/relationships" id="260" r:id="Rda0fe948026c470b"/>
    <p:sldId xmlns:r="http://schemas.openxmlformats.org/officeDocument/2006/relationships" id="261" r:id="R7f869478878e4c94"/>
    <p:sldId xmlns:r="http://schemas.openxmlformats.org/officeDocument/2006/relationships" id="262" r:id="R7fb5511eff8a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15260d727456f" /><Relationship Type="http://schemas.openxmlformats.org/officeDocument/2006/relationships/slide" Target="/ppt/slides/slide1.xml" Id="R8c4a894dbe20454d" /><Relationship Type="http://schemas.openxmlformats.org/officeDocument/2006/relationships/slide" Target="/ppt/slides/slide2.xml" Id="R9559c9bc4314487a" /><Relationship Type="http://schemas.openxmlformats.org/officeDocument/2006/relationships/slide" Target="/ppt/slides/slide3.xml" Id="Re91d972e9ffe4bcc" /><Relationship Type="http://schemas.openxmlformats.org/officeDocument/2006/relationships/slide" Target="/ppt/slides/slide4.xml" Id="R940f804e2ba640e8" /><Relationship Type="http://schemas.openxmlformats.org/officeDocument/2006/relationships/slide" Target="/ppt/slides/slide5.xml" Id="Rda0fe948026c470b" /><Relationship Type="http://schemas.openxmlformats.org/officeDocument/2006/relationships/slide" Target="/ppt/slides/slide6.xml" Id="R7f869478878e4c94" /><Relationship Type="http://schemas.openxmlformats.org/officeDocument/2006/relationships/slide" Target="/ppt/slides/slide7.xml" Id="R7fb5511eff8a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8b9b40c40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1d5e2cc384007" /><Relationship Type="http://schemas.openxmlformats.org/officeDocument/2006/relationships/theme" Target="/ppt/slideMasters/theme/theme1.xml" Id="Rfa91acbfe1bc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1d5e2cc3840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8257c253d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1932e382f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9784bbc2f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0948c55dd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f47a6a31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aae021303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b04502a924e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HOLDING AS ble etablert [år] og holder til i Sørumsand.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1 741 887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3 654 677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36 384 830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37 133 819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ERIK  –  56,4 %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SIRI E GRØNVOLD  –  43,6 %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1920 Sørumsand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82 60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