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bf97370ec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6a924f5bd4a43"/>
  </p:sldMasterIdLst>
  <p:sldIdLst>
    <p:sldId xmlns:r="http://schemas.openxmlformats.org/officeDocument/2006/relationships" id="256" r:id="Rb21ef1259ed04557"/>
    <p:sldId xmlns:r="http://schemas.openxmlformats.org/officeDocument/2006/relationships" id="257" r:id="Re119eb52ae9e4686"/>
    <p:sldId xmlns:r="http://schemas.openxmlformats.org/officeDocument/2006/relationships" id="258" r:id="Raaa652e669164c2c"/>
    <p:sldId xmlns:r="http://schemas.openxmlformats.org/officeDocument/2006/relationships" id="259" r:id="Rc02fb902ac54445e"/>
    <p:sldId xmlns:r="http://schemas.openxmlformats.org/officeDocument/2006/relationships" id="260" r:id="Racae074982234bee"/>
    <p:sldId xmlns:r="http://schemas.openxmlformats.org/officeDocument/2006/relationships" id="261" r:id="R04f8fc3fb59c4704"/>
    <p:sldId xmlns:r="http://schemas.openxmlformats.org/officeDocument/2006/relationships" id="262" r:id="R787fe8d3ef99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6a924f5bd4a43" /><Relationship Type="http://schemas.openxmlformats.org/officeDocument/2006/relationships/slide" Target="/ppt/slides/slide1.xml" Id="Rb21ef1259ed04557" /><Relationship Type="http://schemas.openxmlformats.org/officeDocument/2006/relationships/slide" Target="/ppt/slides/slide2.xml" Id="Re119eb52ae9e4686" /><Relationship Type="http://schemas.openxmlformats.org/officeDocument/2006/relationships/slide" Target="/ppt/slides/slide3.xml" Id="Raaa652e669164c2c" /><Relationship Type="http://schemas.openxmlformats.org/officeDocument/2006/relationships/slide" Target="/ppt/slides/slide4.xml" Id="Rc02fb902ac54445e" /><Relationship Type="http://schemas.openxmlformats.org/officeDocument/2006/relationships/slide" Target="/ppt/slides/slide5.xml" Id="Racae074982234bee" /><Relationship Type="http://schemas.openxmlformats.org/officeDocument/2006/relationships/slide" Target="/ppt/slides/slide6.xml" Id="R04f8fc3fb59c4704" /><Relationship Type="http://schemas.openxmlformats.org/officeDocument/2006/relationships/slide" Target="/ppt/slides/slide7.xml" Id="R787fe8d3ef99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4243cfed7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95f01a1749f3" /><Relationship Type="http://schemas.openxmlformats.org/officeDocument/2006/relationships/theme" Target="/ppt/slideMasters/theme/theme1.xml" Id="Rc4e415a3faab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695f01a17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121c20f8b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8076af44a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41c50897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637ad536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85cc0708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8e4ca3a7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33de7485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PIRELIUS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PIRELIUS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2 798 809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41 540 408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41 826 961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EDVARD FRIIS 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HOVARD ALEXANDER FRIIS 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PHILIP BERG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ELISABETH FRIIS 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989 007 114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PIRELIUS AS</a:t>
            </a:r>
          </a:p>
        </p:txBody>
      </p:sp>
    </p:spTree>
  </p:cSld>
  <p:clrMapOvr>
    <a:masterClrMapping xmlns:a="http://schemas.openxmlformats.org/drawingml/2006/main"/>
  </p:clrMapOvr>
</p:sld>
</file>