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791a0e2d74e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a96863db9493a"/>
  </p:sldMasterIdLst>
  <p:sldIdLst>
    <p:sldId xmlns:r="http://schemas.openxmlformats.org/officeDocument/2006/relationships" id="256" r:id="Rd99519905b9e4347"/>
    <p:sldId xmlns:r="http://schemas.openxmlformats.org/officeDocument/2006/relationships" id="257" r:id="R49cbb83128bd4620"/>
    <p:sldId xmlns:r="http://schemas.openxmlformats.org/officeDocument/2006/relationships" id="258" r:id="Rb2037b4a8a534d29"/>
    <p:sldId xmlns:r="http://schemas.openxmlformats.org/officeDocument/2006/relationships" id="259" r:id="R850a2a6e725e47f4"/>
    <p:sldId xmlns:r="http://schemas.openxmlformats.org/officeDocument/2006/relationships" id="260" r:id="Rf90290ccf64349f2"/>
    <p:sldId xmlns:r="http://schemas.openxmlformats.org/officeDocument/2006/relationships" id="261" r:id="R7747607fbd294b6e"/>
    <p:sldId xmlns:r="http://schemas.openxmlformats.org/officeDocument/2006/relationships" id="262" r:id="Rcdb02a125827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a96863db9493a" /><Relationship Type="http://schemas.openxmlformats.org/officeDocument/2006/relationships/slide" Target="/ppt/slides/slide1.xml" Id="Rd99519905b9e4347" /><Relationship Type="http://schemas.openxmlformats.org/officeDocument/2006/relationships/slide" Target="/ppt/slides/slide2.xml" Id="R49cbb83128bd4620" /><Relationship Type="http://schemas.openxmlformats.org/officeDocument/2006/relationships/slide" Target="/ppt/slides/slide3.xml" Id="Rb2037b4a8a534d29" /><Relationship Type="http://schemas.openxmlformats.org/officeDocument/2006/relationships/slide" Target="/ppt/slides/slide4.xml" Id="R850a2a6e725e47f4" /><Relationship Type="http://schemas.openxmlformats.org/officeDocument/2006/relationships/slide" Target="/ppt/slides/slide5.xml" Id="Rf90290ccf64349f2" /><Relationship Type="http://schemas.openxmlformats.org/officeDocument/2006/relationships/slide" Target="/ppt/slides/slide6.xml" Id="R7747607fbd294b6e" /><Relationship Type="http://schemas.openxmlformats.org/officeDocument/2006/relationships/slide" Target="/ppt/slides/slide7.xml" Id="Rcdb02a125827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c9eb4988d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dbb2aa4a041cd" /><Relationship Type="http://schemas.openxmlformats.org/officeDocument/2006/relationships/theme" Target="/ppt/slideMasters/theme/theme1.xml" Id="R481d7ef9d3894c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4dbb2aa4a041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be0128cae41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4fb0f453a41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d7d2e14c14b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66df055074c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845bb50ec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1e836bdfd46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3b787561c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 FINANS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2 088 327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37 771 113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40 297 639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HELGE ØVERLAND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v/Stein Helge Øverland, Solbakken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989 007 602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 FINANS AS</a:t>
            </a:r>
          </a:p>
        </p:txBody>
      </p:sp>
    </p:spTree>
  </p:cSld>
  <p:clrMapOvr>
    <a:masterClrMapping xmlns:a="http://schemas.openxmlformats.org/drawingml/2006/main"/>
  </p:clrMapOvr>
</p:sld>
</file>